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82" r:id="rId12"/>
    <p:sldId id="28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352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71B924-2EC2-48E4-86D5-6089E49D18D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6E6BFB-F18E-475E-99C6-D2DF453D336A}" type="parTrans" cxnId="{55ECAEF0-433A-4E65-90B8-85FCA123FA58}">
      <dgm:prSet/>
      <dgm:spPr/>
      <dgm:t>
        <a:bodyPr/>
        <a:lstStyle/>
        <a:p>
          <a:endParaRPr lang="en-US"/>
        </a:p>
      </dgm:t>
    </dgm:pt>
    <dgm:pt modelId="{F75BAD96-51B0-4296-88E0-CEFD0747F5FF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latin typeface="Times"/>
              <a:cs typeface="Times"/>
            </a:rPr>
            <a:t>I</a:t>
          </a:r>
        </a:p>
      </dgm:t>
    </dgm:pt>
    <dgm:pt modelId="{120D337D-84E4-40E1-AE36-EC88EB82CA72}" type="parTrans" cxnId="{5E7D22DD-A32B-4F76-9F74-D26D41D4BBDC}">
      <dgm:prSet/>
      <dgm:spPr/>
      <dgm:t>
        <a:bodyPr/>
        <a:lstStyle/>
        <a:p>
          <a:endParaRPr lang="en-US"/>
        </a:p>
      </dgm:t>
    </dgm:pt>
    <dgm:pt modelId="{A2B0BAF8-E3A1-4F4A-A7C8-DA26D620E676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latin typeface="Times"/>
              <a:cs typeface="Times"/>
            </a:rPr>
            <a:t>INTRODUCTION</a:t>
          </a:r>
        </a:p>
      </dgm:t>
    </dgm:pt>
    <dgm:pt modelId="{9FA6DF73-0D60-494C-A361-A706ED8ADACE}" type="sibTrans" cxnId="{5E7D22DD-A32B-4F76-9F74-D26D41D4BBDC}">
      <dgm:prSet/>
      <dgm:spPr/>
      <dgm:t>
        <a:bodyPr/>
        <a:lstStyle/>
        <a:p>
          <a:endParaRPr lang="en-US"/>
        </a:p>
      </dgm:t>
    </dgm:pt>
    <dgm:pt modelId="{86B8E0C5-C908-4EAD-84D6-EC92E0250D76}" type="sibTrans" cxnId="{55ECAEF0-433A-4E65-90B8-85FCA123FA58}">
      <dgm:prSet/>
      <dgm:spPr/>
      <dgm:t>
        <a:bodyPr/>
        <a:lstStyle/>
        <a:p>
          <a:endParaRPr lang="en-US"/>
        </a:p>
      </dgm:t>
    </dgm:pt>
    <dgm:pt modelId="{5DF1B7E3-F54C-43AE-A09D-413647D6201F}" type="parTrans" cxnId="{34602B2D-5821-40DF-8501-9ACDE3974966}">
      <dgm:prSet/>
      <dgm:spPr/>
      <dgm:t>
        <a:bodyPr/>
        <a:lstStyle/>
        <a:p>
          <a:endParaRPr/>
        </a:p>
      </dgm:t>
    </dgm:pt>
    <dgm:pt modelId="{850B4616-E845-452D-A003-867C3F40AD3B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II  </a:t>
          </a:r>
        </a:p>
      </dgm:t>
    </dgm:pt>
    <dgm:pt modelId="{797412E9-73A5-4C38-BAD0-2EC9A26CCFED}" type="sibTrans" cxnId="{34602B2D-5821-40DF-8501-9ACDE3974966}">
      <dgm:prSet/>
      <dgm:spPr/>
      <dgm:t>
        <a:bodyPr/>
        <a:lstStyle/>
        <a:p>
          <a:endParaRPr/>
        </a:p>
      </dgm:t>
    </dgm:pt>
    <dgm:pt modelId="{0A572160-A14B-4A47-8E6B-13866A76CB8E}" type="parTrans" cxnId="{97094B86-050A-4413-8D8B-5A96E1215AFE}">
      <dgm:prSet/>
      <dgm:spPr/>
      <dgm:t>
        <a:bodyPr/>
        <a:lstStyle/>
        <a:p>
          <a:endParaRPr/>
        </a:p>
      </dgm:t>
    </dgm:pt>
    <dgm:pt modelId="{59F5C0C4-5EA2-4854-97B0-5E664008037D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IV</a:t>
          </a:r>
        </a:p>
      </dgm:t>
    </dgm:pt>
    <dgm:pt modelId="{A132D247-193C-4B78-A8AB-7FD960639595}" type="parTrans" cxnId="{1BEB172B-512F-4CB8-8598-256DDBA2B59B}">
      <dgm:prSet/>
      <dgm:spPr/>
      <dgm:t>
        <a:bodyPr/>
        <a:lstStyle/>
        <a:p>
          <a:endParaRPr/>
        </a:p>
      </dgm:t>
    </dgm:pt>
    <dgm:pt modelId="{CF6D69E4-9F64-4471-B995-A4E4E216030C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SWOT ANALYSIS</a:t>
          </a:r>
        </a:p>
      </dgm:t>
    </dgm:pt>
    <dgm:pt modelId="{0730A062-CECB-4851-9D2F-44CE3D51CD3B}" type="sibTrans" cxnId="{1BEB172B-512F-4CB8-8598-256DDBA2B59B}">
      <dgm:prSet/>
      <dgm:spPr/>
      <dgm:t>
        <a:bodyPr/>
        <a:lstStyle/>
        <a:p>
          <a:endParaRPr/>
        </a:p>
      </dgm:t>
    </dgm:pt>
    <dgm:pt modelId="{AA6ECB8B-9640-4E2C-8B7B-B71BB02EC097}" type="sibTrans" cxnId="{97094B86-050A-4413-8D8B-5A96E1215AFE}">
      <dgm:prSet/>
      <dgm:spPr/>
      <dgm:t>
        <a:bodyPr/>
        <a:lstStyle/>
        <a:p>
          <a:endParaRPr/>
        </a:p>
      </dgm:t>
    </dgm:pt>
    <dgm:pt modelId="{B328DBC7-1A7C-4745-AC1E-77976DACA422}" type="parTrans" cxnId="{4EE43B93-18F1-4862-AC99-053137720E59}">
      <dgm:prSet/>
      <dgm:spPr/>
      <dgm:t>
        <a:bodyPr/>
        <a:lstStyle/>
        <a:p>
          <a:endParaRPr/>
        </a:p>
      </dgm:t>
    </dgm:pt>
    <dgm:pt modelId="{5F20432E-9896-4E57-B653-15A80C60D88C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V</a:t>
          </a:r>
        </a:p>
      </dgm:t>
    </dgm:pt>
    <dgm:pt modelId="{8209BE5B-4586-4B94-B914-E8A2C4CAAC0C}" type="parTrans" cxnId="{72D96038-94A9-46AE-8E8C-1724A3B5BF6C}">
      <dgm:prSet/>
      <dgm:spPr/>
      <dgm:t>
        <a:bodyPr/>
        <a:lstStyle/>
        <a:p>
          <a:endParaRPr/>
        </a:p>
      </dgm:t>
    </dgm:pt>
    <dgm:pt modelId="{A4CF54DE-2A62-4C16-ACD8-6F4934E978DB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FUTURE IMPROVEMENTS</a:t>
          </a:r>
        </a:p>
      </dgm:t>
    </dgm:pt>
    <dgm:pt modelId="{26F73210-5A13-4B12-93CB-1B5D1458EC58}" type="sibTrans" cxnId="{72D96038-94A9-46AE-8E8C-1724A3B5BF6C}">
      <dgm:prSet/>
      <dgm:spPr/>
      <dgm:t>
        <a:bodyPr/>
        <a:lstStyle/>
        <a:p>
          <a:endParaRPr/>
        </a:p>
      </dgm:t>
    </dgm:pt>
    <dgm:pt modelId="{852F7325-E5D9-4300-BD91-99EB0C9AA1DC}" type="sibTrans" cxnId="{4EE43B93-18F1-4862-AC99-053137720E59}">
      <dgm:prSet/>
      <dgm:spPr/>
      <dgm:t>
        <a:bodyPr/>
        <a:lstStyle/>
        <a:p>
          <a:endParaRPr/>
        </a:p>
      </dgm:t>
    </dgm:pt>
    <dgm:pt modelId="{0ABD929E-7108-46CA-84AE-CA0A4907329D}" type="parTrans" cxnId="{13716135-4508-4285-A7E0-B1CC7E8813C2}">
      <dgm:prSet/>
      <dgm:spPr/>
      <dgm:t>
        <a:bodyPr/>
        <a:lstStyle/>
        <a:p>
          <a:endParaRPr/>
        </a:p>
      </dgm:t>
    </dgm:pt>
    <dgm:pt modelId="{E82629D1-B7AF-49FE-9A7F-3769A2CB7AB2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VI</a:t>
          </a:r>
        </a:p>
      </dgm:t>
    </dgm:pt>
    <dgm:pt modelId="{F89101E7-B936-4823-B4A4-8F64F47252FA}" type="sibTrans" cxnId="{13716135-4508-4285-A7E0-B1CC7E8813C2}">
      <dgm:prSet/>
      <dgm:spPr/>
      <dgm:t>
        <a:bodyPr/>
        <a:lstStyle/>
        <a:p>
          <a:endParaRPr/>
        </a:p>
      </dgm:t>
    </dgm:pt>
    <dgm:pt modelId="{795B6BFA-D35A-486B-9D68-F0315537CDF6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COMPONENTS USED</a:t>
          </a:r>
        </a:p>
      </dgm:t>
    </dgm:pt>
    <dgm:pt modelId="{BC856DA7-F023-4D58-AFE5-3D30FD484B5F}" type="parTrans" cxnId="{7498AD5A-C339-44D6-9311-4D5995751ED6}">
      <dgm:prSet/>
      <dgm:spPr/>
      <dgm:t>
        <a:bodyPr/>
        <a:lstStyle/>
        <a:p>
          <a:endParaRPr lang="en-IN"/>
        </a:p>
      </dgm:t>
    </dgm:pt>
    <dgm:pt modelId="{45422DB6-CE7C-4889-B2CC-FFFE9CB273A8}" type="sibTrans" cxnId="{7498AD5A-C339-44D6-9311-4D5995751ED6}">
      <dgm:prSet/>
      <dgm:spPr/>
      <dgm:t>
        <a:bodyPr/>
        <a:lstStyle/>
        <a:p>
          <a:endParaRPr lang="en-IN"/>
        </a:p>
      </dgm:t>
    </dgm:pt>
    <dgm:pt modelId="{3A43AA9B-4627-4A47-BC93-E62B580FB20F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III</a:t>
          </a:r>
        </a:p>
      </dgm:t>
    </dgm:pt>
    <dgm:pt modelId="{4C43C873-2B39-4DC6-A06A-5EA12CE62CC1}" type="parTrans" cxnId="{CE4776D4-4FEB-44B0-93D9-28FD1913971B}">
      <dgm:prSet/>
      <dgm:spPr/>
      <dgm:t>
        <a:bodyPr/>
        <a:lstStyle/>
        <a:p>
          <a:endParaRPr lang="en-IN"/>
        </a:p>
      </dgm:t>
    </dgm:pt>
    <dgm:pt modelId="{91441FD4-7C7D-49AB-BF47-5E5C7E4F4F9F}" type="sibTrans" cxnId="{CE4776D4-4FEB-44B0-93D9-28FD1913971B}">
      <dgm:prSet/>
      <dgm:spPr/>
      <dgm:t>
        <a:bodyPr/>
        <a:lstStyle/>
        <a:p>
          <a:endParaRPr lang="en-IN"/>
        </a:p>
      </dgm:t>
    </dgm:pt>
    <dgm:pt modelId="{5E7C867A-61FD-4641-B7E5-87F6856CAB22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VII</a:t>
          </a:r>
        </a:p>
      </dgm:t>
    </dgm:pt>
    <dgm:pt modelId="{00494258-05E2-49C8-B30B-A8FCF5F3D7EA}" type="parTrans" cxnId="{BCBD158E-323A-4556-9639-C7C388D09281}">
      <dgm:prSet/>
      <dgm:spPr/>
      <dgm:t>
        <a:bodyPr/>
        <a:lstStyle/>
        <a:p>
          <a:endParaRPr lang="en-IN"/>
        </a:p>
      </dgm:t>
    </dgm:pt>
    <dgm:pt modelId="{B7BAC9D6-06DA-4B3F-946E-ECF1BE9EBA65}" type="sibTrans" cxnId="{BCBD158E-323A-4556-9639-C7C388D09281}">
      <dgm:prSet/>
      <dgm:spPr/>
      <dgm:t>
        <a:bodyPr/>
        <a:lstStyle/>
        <a:p>
          <a:endParaRPr lang="en-IN"/>
        </a:p>
      </dgm:t>
    </dgm:pt>
    <dgm:pt modelId="{427503B5-57E0-4CF4-A6C7-63B5616F24D3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REFERENCES</a:t>
          </a:r>
        </a:p>
      </dgm:t>
    </dgm:pt>
    <dgm:pt modelId="{EA363AC2-2126-473D-97EC-11FBCE1432D9}" type="parTrans" cxnId="{39687FCE-AC2E-41B8-9B42-137DA5B0BE01}">
      <dgm:prSet/>
      <dgm:spPr/>
      <dgm:t>
        <a:bodyPr/>
        <a:lstStyle/>
        <a:p>
          <a:endParaRPr lang="en-IN"/>
        </a:p>
      </dgm:t>
    </dgm:pt>
    <dgm:pt modelId="{8AD736A2-2064-4097-97FA-AAB5458F03F5}" type="sibTrans" cxnId="{39687FCE-AC2E-41B8-9B42-137DA5B0BE01}">
      <dgm:prSet/>
      <dgm:spPr/>
      <dgm:t>
        <a:bodyPr/>
        <a:lstStyle/>
        <a:p>
          <a:endParaRPr lang="en-IN"/>
        </a:p>
      </dgm:t>
    </dgm:pt>
    <dgm:pt modelId="{F1123661-1D78-4F2D-B28D-33824802C9A7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WORKING</a:t>
          </a:r>
        </a:p>
      </dgm:t>
    </dgm:pt>
    <dgm:pt modelId="{26D65A33-A3A2-4F97-96C9-55E7A8DA7B54}" type="parTrans" cxnId="{EBDBE7CE-3B20-48B6-869B-B07A284F84D2}">
      <dgm:prSet/>
      <dgm:spPr/>
      <dgm:t>
        <a:bodyPr/>
        <a:lstStyle/>
        <a:p>
          <a:endParaRPr lang="en-IN"/>
        </a:p>
      </dgm:t>
    </dgm:pt>
    <dgm:pt modelId="{E537EC1C-0FF1-48C6-8C32-DD14F66A14FE}" type="sibTrans" cxnId="{EBDBE7CE-3B20-48B6-869B-B07A284F84D2}">
      <dgm:prSet/>
      <dgm:spPr/>
      <dgm:t>
        <a:bodyPr/>
        <a:lstStyle/>
        <a:p>
          <a:endParaRPr lang="en-IN"/>
        </a:p>
      </dgm:t>
    </dgm:pt>
    <dgm:pt modelId="{8786D874-5D56-458D-BFC7-7389E557F933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>
              <a:latin typeface="Times"/>
              <a:cs typeface="Times"/>
            </a:rPr>
            <a:t>CONCLUSION</a:t>
          </a:r>
        </a:p>
      </dgm:t>
    </dgm:pt>
    <dgm:pt modelId="{50A8EDE5-9766-41E2-95B3-69194B4867BB}" type="parTrans" cxnId="{8FC1076B-9F21-4FC9-B093-AAF062DF49D2}">
      <dgm:prSet/>
      <dgm:spPr/>
      <dgm:t>
        <a:bodyPr/>
        <a:lstStyle/>
        <a:p>
          <a:endParaRPr lang="en-IN"/>
        </a:p>
      </dgm:t>
    </dgm:pt>
    <dgm:pt modelId="{04C26322-1206-406A-B0C0-654D0F667AD5}" type="sibTrans" cxnId="{8FC1076B-9F21-4FC9-B093-AAF062DF49D2}">
      <dgm:prSet/>
      <dgm:spPr/>
      <dgm:t>
        <a:bodyPr/>
        <a:lstStyle/>
        <a:p>
          <a:endParaRPr lang="en-IN"/>
        </a:p>
      </dgm:t>
    </dgm:pt>
    <dgm:pt modelId="{1DF84B00-700A-439C-887F-8F181E9BA76C}" type="pres">
      <dgm:prSet presAssocID="{AB71B924-2EC2-48E4-86D5-6089E49D18D6}" presName="vert0" presStyleCnt="0">
        <dgm:presLayoutVars>
          <dgm:dir/>
          <dgm:animOne val="branch"/>
          <dgm:animLvl val="lvl"/>
        </dgm:presLayoutVars>
      </dgm:prSet>
      <dgm:spPr/>
    </dgm:pt>
    <dgm:pt modelId="{CEEDCFC5-0985-4626-B8D3-943088856A8F}" type="pres">
      <dgm:prSet presAssocID="{F75BAD96-51B0-4296-88E0-CEFD0747F5FF}" presName="thickLine" presStyleLbl="alig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</dgm:spPr>
    </dgm:pt>
    <dgm:pt modelId="{BE787A23-642D-40C1-B76B-797B6F0B928E}" type="pres">
      <dgm:prSet presAssocID="{F75BAD96-51B0-4296-88E0-CEFD0747F5FF}" presName="horz1" presStyleCnt="0"/>
      <dgm:spPr/>
    </dgm:pt>
    <dgm:pt modelId="{A46D679D-16DB-47C3-AAB6-8AF92C4E193C}" type="pres">
      <dgm:prSet presAssocID="{F75BAD96-51B0-4296-88E0-CEFD0747F5FF}" presName="tx1" presStyleLbl="revTx" presStyleIdx="0" presStyleCnt="14"/>
      <dgm:spPr/>
    </dgm:pt>
    <dgm:pt modelId="{342EDA24-1FC8-4DE1-BA89-719B63602B62}" type="pres">
      <dgm:prSet presAssocID="{F75BAD96-51B0-4296-88E0-CEFD0747F5FF}" presName="vert1" presStyleCnt="0"/>
      <dgm:spPr/>
    </dgm:pt>
    <dgm:pt modelId="{06273004-BE2E-469A-82A3-87FB142A18F1}" type="pres">
      <dgm:prSet presAssocID="{A2B0BAF8-E3A1-4F4A-A7C8-DA26D620E676}" presName="vertSpace2a" presStyleCnt="0"/>
      <dgm:spPr/>
    </dgm:pt>
    <dgm:pt modelId="{E0085C22-F172-4337-886C-D57404392EDD}" type="pres">
      <dgm:prSet presAssocID="{A2B0BAF8-E3A1-4F4A-A7C8-DA26D620E676}" presName="horz2" presStyleCnt="0"/>
      <dgm:spPr/>
    </dgm:pt>
    <dgm:pt modelId="{272B1121-5153-4355-ACFB-D75B19C7ADA2}" type="pres">
      <dgm:prSet presAssocID="{A2B0BAF8-E3A1-4F4A-A7C8-DA26D620E676}" presName="horzSpace2" presStyleCnt="0"/>
      <dgm:spPr/>
    </dgm:pt>
    <dgm:pt modelId="{8742252C-D082-4635-B8AC-5A5956F49EB1}" type="pres">
      <dgm:prSet presAssocID="{A2B0BAF8-E3A1-4F4A-A7C8-DA26D620E676}" presName="tx2" presStyleLbl="revTx" presStyleIdx="1" presStyleCnt="14"/>
      <dgm:spPr/>
    </dgm:pt>
    <dgm:pt modelId="{FA1339E2-2705-4D1A-909A-54BE6B70162B}" type="pres">
      <dgm:prSet presAssocID="{A2B0BAF8-E3A1-4F4A-A7C8-DA26D620E676}" presName="vert2" presStyleCnt="0"/>
      <dgm:spPr/>
    </dgm:pt>
    <dgm:pt modelId="{0C632CB0-68A4-4235-839B-7348F69FA5E6}" type="pres">
      <dgm:prSet presAssocID="{A2B0BAF8-E3A1-4F4A-A7C8-DA26D620E676}" presName="thinLine2b" presStyleLbl="callout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</dgm:spPr>
    </dgm:pt>
    <dgm:pt modelId="{7C105579-F958-4B3C-87C7-3CB0F1CDAA30}" type="pres">
      <dgm:prSet presAssocID="{A2B0BAF8-E3A1-4F4A-A7C8-DA26D620E676}" presName="vertSpace2b" presStyleCnt="0"/>
      <dgm:spPr/>
    </dgm:pt>
    <dgm:pt modelId="{5A146154-C5BC-4117-B948-87BA038F6620}" type="pres">
      <dgm:prSet presAssocID="{850B4616-E845-452D-A003-867C3F40AD3B}" presName="thickLine" presStyleLbl="alignNode1" presStyleIdx="1" presStyleCnt="7"/>
      <dgm:spPr>
        <a:solidFill>
          <a:schemeClr val="accent2">
            <a:hueOff val="-1026846"/>
            <a:satOff val="7063"/>
            <a:lumOff val="784"/>
            <a:alphaOff val="0"/>
          </a:schemeClr>
        </a:solidFill>
        <a:ln w="15875" cap="rnd" cmpd="sng" algn="ctr">
          <a:solidFill>
            <a:schemeClr val="accent2">
              <a:hueOff val="-1026846"/>
              <a:satOff val="7063"/>
              <a:lumOff val="784"/>
              <a:alphaOff val="0"/>
            </a:schemeClr>
          </a:solidFill>
          <a:prstDash val="solid"/>
        </a:ln>
      </dgm:spPr>
    </dgm:pt>
    <dgm:pt modelId="{C3C0B8F0-960F-4210-80CC-B2DBE61E7556}" type="pres">
      <dgm:prSet presAssocID="{850B4616-E845-452D-A003-867C3F40AD3B}" presName="horz1" presStyleCnt="0"/>
      <dgm:spPr/>
    </dgm:pt>
    <dgm:pt modelId="{2A47CDA3-34E6-4C5E-A9A1-F0269A2CC43A}" type="pres">
      <dgm:prSet presAssocID="{850B4616-E845-452D-A003-867C3F40AD3B}" presName="tx1" presStyleLbl="revTx" presStyleIdx="2" presStyleCnt="14"/>
      <dgm:spPr/>
    </dgm:pt>
    <dgm:pt modelId="{B3622F05-A391-417A-AC15-8DB20FD03A02}" type="pres">
      <dgm:prSet presAssocID="{850B4616-E845-452D-A003-867C3F40AD3B}" presName="vert1" presStyleCnt="0"/>
      <dgm:spPr/>
    </dgm:pt>
    <dgm:pt modelId="{B0BE2F2C-2ECF-42B1-8007-3A28D47F3283}" type="pres">
      <dgm:prSet presAssocID="{795B6BFA-D35A-486B-9D68-F0315537CDF6}" presName="vertSpace2a" presStyleCnt="0"/>
      <dgm:spPr/>
    </dgm:pt>
    <dgm:pt modelId="{E0549BA9-032E-48AB-816D-82255CCCEC67}" type="pres">
      <dgm:prSet presAssocID="{795B6BFA-D35A-486B-9D68-F0315537CDF6}" presName="horz2" presStyleCnt="0"/>
      <dgm:spPr/>
    </dgm:pt>
    <dgm:pt modelId="{09501843-CF52-4A1A-8C0B-7CE5E9177351}" type="pres">
      <dgm:prSet presAssocID="{795B6BFA-D35A-486B-9D68-F0315537CDF6}" presName="horzSpace2" presStyleCnt="0"/>
      <dgm:spPr/>
    </dgm:pt>
    <dgm:pt modelId="{CD755D0D-E554-431F-8E11-3B04C2EBF902}" type="pres">
      <dgm:prSet presAssocID="{795B6BFA-D35A-486B-9D68-F0315537CDF6}" presName="tx2" presStyleLbl="revTx" presStyleIdx="3" presStyleCnt="14"/>
      <dgm:spPr/>
    </dgm:pt>
    <dgm:pt modelId="{5F9826ED-FA67-4340-9081-58E79FA3A3A2}" type="pres">
      <dgm:prSet presAssocID="{795B6BFA-D35A-486B-9D68-F0315537CDF6}" presName="vert2" presStyleCnt="0"/>
      <dgm:spPr/>
    </dgm:pt>
    <dgm:pt modelId="{9A54BE52-D235-42CF-ADEF-003C1ED54A38}" type="pres">
      <dgm:prSet presAssocID="{795B6BFA-D35A-486B-9D68-F0315537CDF6}" presName="thinLine2b" presStyleLbl="callout" presStyleIdx="1" presStyleCnt="7"/>
      <dgm:spPr/>
    </dgm:pt>
    <dgm:pt modelId="{F2B3F1A7-476A-4622-A61E-A4F79D320712}" type="pres">
      <dgm:prSet presAssocID="{795B6BFA-D35A-486B-9D68-F0315537CDF6}" presName="vertSpace2b" presStyleCnt="0"/>
      <dgm:spPr/>
    </dgm:pt>
    <dgm:pt modelId="{3042BA7C-0ED7-4B34-871F-CB010C4FD357}" type="pres">
      <dgm:prSet presAssocID="{3A43AA9B-4627-4A47-BC93-E62B580FB20F}" presName="thickLine" presStyleLbl="alignNode1" presStyleIdx="2" presStyleCnt="7"/>
      <dgm:spPr/>
    </dgm:pt>
    <dgm:pt modelId="{B94952E6-B39B-4494-B0BC-512F89D5038E}" type="pres">
      <dgm:prSet presAssocID="{3A43AA9B-4627-4A47-BC93-E62B580FB20F}" presName="horz1" presStyleCnt="0"/>
      <dgm:spPr/>
    </dgm:pt>
    <dgm:pt modelId="{2B5DFF00-B46E-4B0F-8AE6-ECDC15D60BA6}" type="pres">
      <dgm:prSet presAssocID="{3A43AA9B-4627-4A47-BC93-E62B580FB20F}" presName="tx1" presStyleLbl="revTx" presStyleIdx="4" presStyleCnt="14"/>
      <dgm:spPr/>
    </dgm:pt>
    <dgm:pt modelId="{4F6F7945-4812-46CA-BD6C-23547E68E0F9}" type="pres">
      <dgm:prSet presAssocID="{3A43AA9B-4627-4A47-BC93-E62B580FB20F}" presName="vert1" presStyleCnt="0"/>
      <dgm:spPr/>
    </dgm:pt>
    <dgm:pt modelId="{CF21E83C-80EE-442B-93DA-C577D5755D24}" type="pres">
      <dgm:prSet presAssocID="{F1123661-1D78-4F2D-B28D-33824802C9A7}" presName="vertSpace2a" presStyleCnt="0"/>
      <dgm:spPr/>
    </dgm:pt>
    <dgm:pt modelId="{6EE977A9-6440-476C-97C6-47BEDD343A78}" type="pres">
      <dgm:prSet presAssocID="{F1123661-1D78-4F2D-B28D-33824802C9A7}" presName="horz2" presStyleCnt="0"/>
      <dgm:spPr/>
    </dgm:pt>
    <dgm:pt modelId="{ACDAD9AA-B64D-4BCF-94AA-1427D3970A85}" type="pres">
      <dgm:prSet presAssocID="{F1123661-1D78-4F2D-B28D-33824802C9A7}" presName="horzSpace2" presStyleCnt="0"/>
      <dgm:spPr/>
    </dgm:pt>
    <dgm:pt modelId="{2E4F2C09-A9B9-487F-A29F-12F0271E0332}" type="pres">
      <dgm:prSet presAssocID="{F1123661-1D78-4F2D-B28D-33824802C9A7}" presName="tx2" presStyleLbl="revTx" presStyleIdx="5" presStyleCnt="14" custLinFactNeighborX="-1060" custLinFactNeighborY="-4557"/>
      <dgm:spPr/>
    </dgm:pt>
    <dgm:pt modelId="{EE56C0C5-815D-4299-8B62-5C706AD288D5}" type="pres">
      <dgm:prSet presAssocID="{F1123661-1D78-4F2D-B28D-33824802C9A7}" presName="vert2" presStyleCnt="0"/>
      <dgm:spPr/>
    </dgm:pt>
    <dgm:pt modelId="{4839FD36-6F11-4684-AF67-CCFDADACB7FE}" type="pres">
      <dgm:prSet presAssocID="{F1123661-1D78-4F2D-B28D-33824802C9A7}" presName="thinLine2b" presStyleLbl="callout" presStyleIdx="2" presStyleCnt="7" custLinFactNeighborX="-685" custLinFactNeighborY="20392"/>
      <dgm:spPr/>
    </dgm:pt>
    <dgm:pt modelId="{100EEEFD-43DE-458D-BE75-84CF4E1044AE}" type="pres">
      <dgm:prSet presAssocID="{F1123661-1D78-4F2D-B28D-33824802C9A7}" presName="vertSpace2b" presStyleCnt="0"/>
      <dgm:spPr/>
    </dgm:pt>
    <dgm:pt modelId="{79711A22-D3EC-4985-B0D0-418563FDD693}" type="pres">
      <dgm:prSet presAssocID="{59F5C0C4-5EA2-4854-97B0-5E664008037D}" presName="thickLine" presStyleLbl="alignNode1" presStyleIdx="3" presStyleCnt="7"/>
      <dgm:spPr>
        <a:solidFill>
          <a:schemeClr val="accent2">
            <a:hueOff val="-1540269"/>
            <a:satOff val="10595"/>
            <a:lumOff val="1176"/>
            <a:alphaOff val="0"/>
          </a:schemeClr>
        </a:solidFill>
        <a:ln w="15875" cap="rnd" cmpd="sng" algn="ctr">
          <a:solidFill>
            <a:schemeClr val="accent2">
              <a:hueOff val="-1540269"/>
              <a:satOff val="10595"/>
              <a:lumOff val="1176"/>
              <a:alphaOff val="0"/>
            </a:schemeClr>
          </a:solidFill>
          <a:prstDash val="solid"/>
        </a:ln>
      </dgm:spPr>
    </dgm:pt>
    <dgm:pt modelId="{B8A7850F-701D-4350-8301-3BB1213634DA}" type="pres">
      <dgm:prSet presAssocID="{59F5C0C4-5EA2-4854-97B0-5E664008037D}" presName="horz1" presStyleCnt="0"/>
      <dgm:spPr/>
    </dgm:pt>
    <dgm:pt modelId="{C4A9494E-58B3-4479-86DE-382CCEE7E8BF}" type="pres">
      <dgm:prSet presAssocID="{59F5C0C4-5EA2-4854-97B0-5E664008037D}" presName="tx1" presStyleLbl="revTx" presStyleIdx="6" presStyleCnt="14"/>
      <dgm:spPr/>
    </dgm:pt>
    <dgm:pt modelId="{B767D065-F799-423B-BBE9-0858F2E8BB0D}" type="pres">
      <dgm:prSet presAssocID="{59F5C0C4-5EA2-4854-97B0-5E664008037D}" presName="vert1" presStyleCnt="0"/>
      <dgm:spPr/>
    </dgm:pt>
    <dgm:pt modelId="{AB4E5926-BA4A-4E69-A928-14DD825FD6E2}" type="pres">
      <dgm:prSet presAssocID="{CF6D69E4-9F64-4471-B995-A4E4E216030C}" presName="vertSpace2a" presStyleCnt="0"/>
      <dgm:spPr/>
    </dgm:pt>
    <dgm:pt modelId="{4AEC8E9C-91EE-407E-908D-9CB5374115F8}" type="pres">
      <dgm:prSet presAssocID="{CF6D69E4-9F64-4471-B995-A4E4E216030C}" presName="horz2" presStyleCnt="0"/>
      <dgm:spPr/>
    </dgm:pt>
    <dgm:pt modelId="{67618C98-A8BE-403E-AAC6-CF78F66C0BA4}" type="pres">
      <dgm:prSet presAssocID="{CF6D69E4-9F64-4471-B995-A4E4E216030C}" presName="horzSpace2" presStyleCnt="0"/>
      <dgm:spPr/>
    </dgm:pt>
    <dgm:pt modelId="{B39371F4-448E-4D5E-9408-FF33CA2BDB3F}" type="pres">
      <dgm:prSet presAssocID="{CF6D69E4-9F64-4471-B995-A4E4E216030C}" presName="tx2" presStyleLbl="revTx" presStyleIdx="7" presStyleCnt="14"/>
      <dgm:spPr/>
    </dgm:pt>
    <dgm:pt modelId="{89BAC48F-0A32-40A8-96E9-55B1B35F6D07}" type="pres">
      <dgm:prSet presAssocID="{CF6D69E4-9F64-4471-B995-A4E4E216030C}" presName="vert2" presStyleCnt="0"/>
      <dgm:spPr/>
    </dgm:pt>
    <dgm:pt modelId="{6F8A0A59-DD82-4B11-AC51-ECE151B59127}" type="pres">
      <dgm:prSet presAssocID="{CF6D69E4-9F64-4471-B995-A4E4E216030C}" presName="thinLine2b" presStyleLbl="callout" presStyleIdx="3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</dgm:spPr>
    </dgm:pt>
    <dgm:pt modelId="{49DCEEA9-D561-4EBC-9760-8900342F9880}" type="pres">
      <dgm:prSet presAssocID="{CF6D69E4-9F64-4471-B995-A4E4E216030C}" presName="vertSpace2b" presStyleCnt="0"/>
      <dgm:spPr/>
    </dgm:pt>
    <dgm:pt modelId="{0F38EC66-8E2E-4CF4-A110-FA2D58C65B2E}" type="pres">
      <dgm:prSet presAssocID="{5F20432E-9896-4E57-B653-15A80C60D88C}" presName="thickLine" presStyleLbl="alignNode1" presStyleIdx="4" presStyleCnt="7"/>
      <dgm:spPr>
        <a:solidFill>
          <a:schemeClr val="accent2">
            <a:hueOff val="-2053692"/>
            <a:satOff val="14127"/>
            <a:lumOff val="1568"/>
            <a:alphaOff val="0"/>
          </a:schemeClr>
        </a:solidFill>
        <a:ln w="15875" cap="rnd" cmpd="sng" algn="ctr">
          <a:solidFill>
            <a:schemeClr val="accent2">
              <a:hueOff val="-2053692"/>
              <a:satOff val="14127"/>
              <a:lumOff val="1568"/>
              <a:alphaOff val="0"/>
            </a:schemeClr>
          </a:solidFill>
          <a:prstDash val="solid"/>
        </a:ln>
      </dgm:spPr>
    </dgm:pt>
    <dgm:pt modelId="{0F3AB860-F6FD-468B-A157-6EB148443E2F}" type="pres">
      <dgm:prSet presAssocID="{5F20432E-9896-4E57-B653-15A80C60D88C}" presName="horz1" presStyleCnt="0"/>
      <dgm:spPr/>
    </dgm:pt>
    <dgm:pt modelId="{0CB039C8-BD98-4D71-8DE3-86CD894B0F37}" type="pres">
      <dgm:prSet presAssocID="{5F20432E-9896-4E57-B653-15A80C60D88C}" presName="tx1" presStyleLbl="revTx" presStyleIdx="8" presStyleCnt="14"/>
      <dgm:spPr/>
    </dgm:pt>
    <dgm:pt modelId="{CB7489CE-7D5B-4F5E-B8C4-700481C00218}" type="pres">
      <dgm:prSet presAssocID="{5F20432E-9896-4E57-B653-15A80C60D88C}" presName="vert1" presStyleCnt="0"/>
      <dgm:spPr/>
    </dgm:pt>
    <dgm:pt modelId="{EE6FD8BB-F2B5-4A5F-A622-6D9DCD7273C7}" type="pres">
      <dgm:prSet presAssocID="{A4CF54DE-2A62-4C16-ACD8-6F4934E978DB}" presName="vertSpace2a" presStyleCnt="0"/>
      <dgm:spPr/>
    </dgm:pt>
    <dgm:pt modelId="{46403A6C-9C3E-451A-9EB0-BD59084DEC09}" type="pres">
      <dgm:prSet presAssocID="{A4CF54DE-2A62-4C16-ACD8-6F4934E978DB}" presName="horz2" presStyleCnt="0"/>
      <dgm:spPr/>
    </dgm:pt>
    <dgm:pt modelId="{F85972C4-D1C2-49D3-A102-ACC2EB22236D}" type="pres">
      <dgm:prSet presAssocID="{A4CF54DE-2A62-4C16-ACD8-6F4934E978DB}" presName="horzSpace2" presStyleCnt="0"/>
      <dgm:spPr/>
    </dgm:pt>
    <dgm:pt modelId="{12F66B74-0F0F-4BCF-8E64-71AFDABEDDD6}" type="pres">
      <dgm:prSet presAssocID="{A4CF54DE-2A62-4C16-ACD8-6F4934E978DB}" presName="tx2" presStyleLbl="revTx" presStyleIdx="9" presStyleCnt="14"/>
      <dgm:spPr/>
    </dgm:pt>
    <dgm:pt modelId="{796B6025-1B95-43D3-9EA0-216387568C9C}" type="pres">
      <dgm:prSet presAssocID="{A4CF54DE-2A62-4C16-ACD8-6F4934E978DB}" presName="vert2" presStyleCnt="0"/>
      <dgm:spPr/>
    </dgm:pt>
    <dgm:pt modelId="{E51C083C-33D5-410C-8FEF-5640C90377D0}" type="pres">
      <dgm:prSet presAssocID="{A4CF54DE-2A62-4C16-ACD8-6F4934E978DB}" presName="thinLine2b" presStyleLbl="callout" presStyleIdx="4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</dgm:spPr>
    </dgm:pt>
    <dgm:pt modelId="{43DAEB54-56E1-40B2-867D-D3121E78D189}" type="pres">
      <dgm:prSet presAssocID="{A4CF54DE-2A62-4C16-ACD8-6F4934E978DB}" presName="vertSpace2b" presStyleCnt="0"/>
      <dgm:spPr/>
    </dgm:pt>
    <dgm:pt modelId="{55771B5C-E74E-42FD-9FB0-3EEEE1C3EF58}" type="pres">
      <dgm:prSet presAssocID="{E82629D1-B7AF-49FE-9A7F-3769A2CB7AB2}" presName="thickLine" presStyleLbl="alignNode1" presStyleIdx="5" presStyleCnt="7"/>
      <dgm:spPr/>
    </dgm:pt>
    <dgm:pt modelId="{42555E94-1930-402C-BAA7-7295FC61967A}" type="pres">
      <dgm:prSet presAssocID="{E82629D1-B7AF-49FE-9A7F-3769A2CB7AB2}" presName="horz1" presStyleCnt="0"/>
      <dgm:spPr/>
    </dgm:pt>
    <dgm:pt modelId="{E4A41C68-AE61-4CDD-B350-6EE93C113862}" type="pres">
      <dgm:prSet presAssocID="{E82629D1-B7AF-49FE-9A7F-3769A2CB7AB2}" presName="tx1" presStyleLbl="revTx" presStyleIdx="10" presStyleCnt="14"/>
      <dgm:spPr/>
    </dgm:pt>
    <dgm:pt modelId="{7464D47C-FFE3-4D64-80EB-B7DF9B8DDF10}" type="pres">
      <dgm:prSet presAssocID="{E82629D1-B7AF-49FE-9A7F-3769A2CB7AB2}" presName="vert1" presStyleCnt="0"/>
      <dgm:spPr/>
    </dgm:pt>
    <dgm:pt modelId="{AC382CCF-D7A9-45FC-80B7-05B449F055D8}" type="pres">
      <dgm:prSet presAssocID="{8786D874-5D56-458D-BFC7-7389E557F933}" presName="vertSpace2a" presStyleCnt="0"/>
      <dgm:spPr/>
    </dgm:pt>
    <dgm:pt modelId="{190764C4-F47D-44F1-9EC8-377F28568DDF}" type="pres">
      <dgm:prSet presAssocID="{8786D874-5D56-458D-BFC7-7389E557F933}" presName="horz2" presStyleCnt="0"/>
      <dgm:spPr/>
    </dgm:pt>
    <dgm:pt modelId="{9DE0A909-92DD-41C2-8261-921D4472C09D}" type="pres">
      <dgm:prSet presAssocID="{8786D874-5D56-458D-BFC7-7389E557F933}" presName="horzSpace2" presStyleCnt="0"/>
      <dgm:spPr/>
    </dgm:pt>
    <dgm:pt modelId="{1D8174A4-62A1-4A4F-BC85-723E684D71A3}" type="pres">
      <dgm:prSet presAssocID="{8786D874-5D56-458D-BFC7-7389E557F933}" presName="tx2" presStyleLbl="revTx" presStyleIdx="11" presStyleCnt="14"/>
      <dgm:spPr/>
    </dgm:pt>
    <dgm:pt modelId="{F155D118-09D4-4AF1-B19F-E8560EEF6535}" type="pres">
      <dgm:prSet presAssocID="{8786D874-5D56-458D-BFC7-7389E557F933}" presName="vert2" presStyleCnt="0"/>
      <dgm:spPr/>
    </dgm:pt>
    <dgm:pt modelId="{65934578-6054-4DA3-A9C3-45DF20B2D91E}" type="pres">
      <dgm:prSet presAssocID="{8786D874-5D56-458D-BFC7-7389E557F933}" presName="thinLine2b" presStyleLbl="callout" presStyleIdx="5" presStyleCnt="7"/>
      <dgm:spPr/>
    </dgm:pt>
    <dgm:pt modelId="{8DA57C69-CD62-4313-A710-99AC8BE860E5}" type="pres">
      <dgm:prSet presAssocID="{8786D874-5D56-458D-BFC7-7389E557F933}" presName="vertSpace2b" presStyleCnt="0"/>
      <dgm:spPr/>
    </dgm:pt>
    <dgm:pt modelId="{15C06B69-505A-41E0-B013-9D0DB0B0B0C3}" type="pres">
      <dgm:prSet presAssocID="{5E7C867A-61FD-4641-B7E5-87F6856CAB22}" presName="thickLine" presStyleLbl="alignNode1" presStyleIdx="6" presStyleCnt="7"/>
      <dgm:spPr/>
    </dgm:pt>
    <dgm:pt modelId="{C3BC5554-D65A-4E90-B397-0EC09700E1C2}" type="pres">
      <dgm:prSet presAssocID="{5E7C867A-61FD-4641-B7E5-87F6856CAB22}" presName="horz1" presStyleCnt="0"/>
      <dgm:spPr/>
    </dgm:pt>
    <dgm:pt modelId="{FA04643C-2ADE-4017-B64E-50A2C9CFE7FA}" type="pres">
      <dgm:prSet presAssocID="{5E7C867A-61FD-4641-B7E5-87F6856CAB22}" presName="tx1" presStyleLbl="revTx" presStyleIdx="12" presStyleCnt="14"/>
      <dgm:spPr/>
    </dgm:pt>
    <dgm:pt modelId="{D09C4554-4F48-4DB8-8AFD-AE0CA2B95718}" type="pres">
      <dgm:prSet presAssocID="{5E7C867A-61FD-4641-B7E5-87F6856CAB22}" presName="vert1" presStyleCnt="0"/>
      <dgm:spPr/>
    </dgm:pt>
    <dgm:pt modelId="{D7101220-C770-4EF8-9300-DB6D279AB398}" type="pres">
      <dgm:prSet presAssocID="{427503B5-57E0-4CF4-A6C7-63B5616F24D3}" presName="vertSpace2a" presStyleCnt="0"/>
      <dgm:spPr/>
    </dgm:pt>
    <dgm:pt modelId="{688EB839-E8B7-4736-B7AA-6E1415E633B2}" type="pres">
      <dgm:prSet presAssocID="{427503B5-57E0-4CF4-A6C7-63B5616F24D3}" presName="horz2" presStyleCnt="0"/>
      <dgm:spPr/>
    </dgm:pt>
    <dgm:pt modelId="{B1E36336-BEC6-4833-B367-7BAC04DAF43A}" type="pres">
      <dgm:prSet presAssocID="{427503B5-57E0-4CF4-A6C7-63B5616F24D3}" presName="horzSpace2" presStyleCnt="0"/>
      <dgm:spPr/>
    </dgm:pt>
    <dgm:pt modelId="{65459988-118E-4807-A83B-A18DF620DE02}" type="pres">
      <dgm:prSet presAssocID="{427503B5-57E0-4CF4-A6C7-63B5616F24D3}" presName="tx2" presStyleLbl="revTx" presStyleIdx="13" presStyleCnt="14"/>
      <dgm:spPr/>
    </dgm:pt>
    <dgm:pt modelId="{547A93CE-1DD0-4A9A-A0FD-9D73363186A6}" type="pres">
      <dgm:prSet presAssocID="{427503B5-57E0-4CF4-A6C7-63B5616F24D3}" presName="vert2" presStyleCnt="0"/>
      <dgm:spPr/>
    </dgm:pt>
    <dgm:pt modelId="{E887A22C-B07E-4791-83C0-AB635AA21453}" type="pres">
      <dgm:prSet presAssocID="{427503B5-57E0-4CF4-A6C7-63B5616F24D3}" presName="thinLine2b" presStyleLbl="callout" presStyleIdx="6" presStyleCnt="7"/>
      <dgm:spPr/>
    </dgm:pt>
    <dgm:pt modelId="{1762BD38-C93B-468B-B056-D290258439FE}" type="pres">
      <dgm:prSet presAssocID="{427503B5-57E0-4CF4-A6C7-63B5616F24D3}" presName="vertSpace2b" presStyleCnt="0"/>
      <dgm:spPr/>
    </dgm:pt>
  </dgm:ptLst>
  <dgm:cxnLst>
    <dgm:cxn modelId="{C83B6A02-5721-4F18-8AE6-D4C169577B93}" type="presOf" srcId="{F1123661-1D78-4F2D-B28D-33824802C9A7}" destId="{2E4F2C09-A9B9-487F-A29F-12F0271E0332}" srcOrd="0" destOrd="0" presId="urn:microsoft.com/office/officeart/2008/layout/LinedList"/>
    <dgm:cxn modelId="{A954F002-E840-452A-BA05-01CEF469F5ED}" type="presOf" srcId="{E82629D1-B7AF-49FE-9A7F-3769A2CB7AB2}" destId="{E4A41C68-AE61-4CDD-B350-6EE93C113862}" srcOrd="0" destOrd="0" presId="urn:microsoft.com/office/officeart/2008/layout/LinedList"/>
    <dgm:cxn modelId="{0AB62E1A-0DC9-40A7-A5B4-4F6D2424446A}" type="presOf" srcId="{850B4616-E845-452D-A003-867C3F40AD3B}" destId="{2A47CDA3-34E6-4C5E-A9A1-F0269A2CC43A}" srcOrd="0" destOrd="0" presId="urn:microsoft.com/office/officeart/2008/layout/LinedList"/>
    <dgm:cxn modelId="{1BEB172B-512F-4CB8-8598-256DDBA2B59B}" srcId="{59F5C0C4-5EA2-4854-97B0-5E664008037D}" destId="{CF6D69E4-9F64-4471-B995-A4E4E216030C}" srcOrd="0" destOrd="0" parTransId="{A132D247-193C-4B78-A8AB-7FD960639595}" sibTransId="{0730A062-CECB-4851-9D2F-44CE3D51CD3B}"/>
    <dgm:cxn modelId="{3723872C-EA3F-4FF1-BF87-D2575005D7C9}" type="presOf" srcId="{795B6BFA-D35A-486B-9D68-F0315537CDF6}" destId="{CD755D0D-E554-431F-8E11-3B04C2EBF902}" srcOrd="0" destOrd="0" presId="urn:microsoft.com/office/officeart/2008/layout/LinedList"/>
    <dgm:cxn modelId="{34602B2D-5821-40DF-8501-9ACDE3974966}" srcId="{AB71B924-2EC2-48E4-86D5-6089E49D18D6}" destId="{850B4616-E845-452D-A003-867C3F40AD3B}" srcOrd="1" destOrd="0" parTransId="{5DF1B7E3-F54C-43AE-A09D-413647D6201F}" sibTransId="{797412E9-73A5-4C38-BAD0-2EC9A26CCFED}"/>
    <dgm:cxn modelId="{F934B331-BCE4-43DC-9A99-1989916FFAC0}" type="presOf" srcId="{3A43AA9B-4627-4A47-BC93-E62B580FB20F}" destId="{2B5DFF00-B46E-4B0F-8AE6-ECDC15D60BA6}" srcOrd="0" destOrd="0" presId="urn:microsoft.com/office/officeart/2008/layout/LinedList"/>
    <dgm:cxn modelId="{13716135-4508-4285-A7E0-B1CC7E8813C2}" srcId="{AB71B924-2EC2-48E4-86D5-6089E49D18D6}" destId="{E82629D1-B7AF-49FE-9A7F-3769A2CB7AB2}" srcOrd="5" destOrd="0" parTransId="{0ABD929E-7108-46CA-84AE-CA0A4907329D}" sibTransId="{F89101E7-B936-4823-B4A4-8F64F47252FA}"/>
    <dgm:cxn modelId="{72D96038-94A9-46AE-8E8C-1724A3B5BF6C}" srcId="{5F20432E-9896-4E57-B653-15A80C60D88C}" destId="{A4CF54DE-2A62-4C16-ACD8-6F4934E978DB}" srcOrd="0" destOrd="0" parTransId="{8209BE5B-4586-4B94-B914-E8A2C4CAAC0C}" sibTransId="{26F73210-5A13-4B12-93CB-1B5D1458EC58}"/>
    <dgm:cxn modelId="{91431B63-FD44-46A8-B0BF-CC103F4B3401}" type="presOf" srcId="{A4CF54DE-2A62-4C16-ACD8-6F4934E978DB}" destId="{12F66B74-0F0F-4BCF-8E64-71AFDABEDDD6}" srcOrd="0" destOrd="0" presId="urn:microsoft.com/office/officeart/2008/layout/LinedList"/>
    <dgm:cxn modelId="{B60A3C66-B26C-402F-991B-F63D66ACF928}" type="presOf" srcId="{427503B5-57E0-4CF4-A6C7-63B5616F24D3}" destId="{65459988-118E-4807-A83B-A18DF620DE02}" srcOrd="0" destOrd="0" presId="urn:microsoft.com/office/officeart/2008/layout/LinedList"/>
    <dgm:cxn modelId="{8FC1076B-9F21-4FC9-B093-AAF062DF49D2}" srcId="{E82629D1-B7AF-49FE-9A7F-3769A2CB7AB2}" destId="{8786D874-5D56-458D-BFC7-7389E557F933}" srcOrd="0" destOrd="0" parTransId="{50A8EDE5-9766-41E2-95B3-69194B4867BB}" sibTransId="{04C26322-1206-406A-B0C0-654D0F667AD5}"/>
    <dgm:cxn modelId="{E2FC905A-6ED1-4925-B86B-9C09484F7B52}" type="presOf" srcId="{A2B0BAF8-E3A1-4F4A-A7C8-DA26D620E676}" destId="{8742252C-D082-4635-B8AC-5A5956F49EB1}" srcOrd="0" destOrd="0" presId="urn:microsoft.com/office/officeart/2008/layout/LinedList"/>
    <dgm:cxn modelId="{7498AD5A-C339-44D6-9311-4D5995751ED6}" srcId="{850B4616-E845-452D-A003-867C3F40AD3B}" destId="{795B6BFA-D35A-486B-9D68-F0315537CDF6}" srcOrd="0" destOrd="0" parTransId="{BC856DA7-F023-4D58-AFE5-3D30FD484B5F}" sibTransId="{45422DB6-CE7C-4889-B2CC-FFFE9CB273A8}"/>
    <dgm:cxn modelId="{97094B86-050A-4413-8D8B-5A96E1215AFE}" srcId="{AB71B924-2EC2-48E4-86D5-6089E49D18D6}" destId="{59F5C0C4-5EA2-4854-97B0-5E664008037D}" srcOrd="3" destOrd="0" parTransId="{0A572160-A14B-4A47-8E6B-13866A76CB8E}" sibTransId="{AA6ECB8B-9640-4E2C-8B7B-B71BB02EC097}"/>
    <dgm:cxn modelId="{BCBD158E-323A-4556-9639-C7C388D09281}" srcId="{AB71B924-2EC2-48E4-86D5-6089E49D18D6}" destId="{5E7C867A-61FD-4641-B7E5-87F6856CAB22}" srcOrd="6" destOrd="0" parTransId="{00494258-05E2-49C8-B30B-A8FCF5F3D7EA}" sibTransId="{B7BAC9D6-06DA-4B3F-946E-ECF1BE9EBA65}"/>
    <dgm:cxn modelId="{4EE43B93-18F1-4862-AC99-053137720E59}" srcId="{AB71B924-2EC2-48E4-86D5-6089E49D18D6}" destId="{5F20432E-9896-4E57-B653-15A80C60D88C}" srcOrd="4" destOrd="0" parTransId="{B328DBC7-1A7C-4745-AC1E-77976DACA422}" sibTransId="{852F7325-E5D9-4300-BD91-99EB0C9AA1DC}"/>
    <dgm:cxn modelId="{0347BB9B-8A8D-4D2C-A76E-C21BCE78EB88}" type="presOf" srcId="{CF6D69E4-9F64-4471-B995-A4E4E216030C}" destId="{B39371F4-448E-4D5E-9408-FF33CA2BDB3F}" srcOrd="0" destOrd="0" presId="urn:microsoft.com/office/officeart/2008/layout/LinedList"/>
    <dgm:cxn modelId="{E46C5AA2-585B-459E-8523-741CF3DA007B}" type="presOf" srcId="{5E7C867A-61FD-4641-B7E5-87F6856CAB22}" destId="{FA04643C-2ADE-4017-B64E-50A2C9CFE7FA}" srcOrd="0" destOrd="0" presId="urn:microsoft.com/office/officeart/2008/layout/LinedList"/>
    <dgm:cxn modelId="{94ADD4BD-C87D-4BC8-8C18-BBB13F473E5F}" type="presOf" srcId="{F75BAD96-51B0-4296-88E0-CEFD0747F5FF}" destId="{A46D679D-16DB-47C3-AAB6-8AF92C4E193C}" srcOrd="0" destOrd="0" presId="urn:microsoft.com/office/officeart/2008/layout/LinedList"/>
    <dgm:cxn modelId="{6955C7CD-792C-443F-A312-97B7DCBCFAF1}" type="presOf" srcId="{5F20432E-9896-4E57-B653-15A80C60D88C}" destId="{0CB039C8-BD98-4D71-8DE3-86CD894B0F37}" srcOrd="0" destOrd="0" presId="urn:microsoft.com/office/officeart/2008/layout/LinedList"/>
    <dgm:cxn modelId="{39687FCE-AC2E-41B8-9B42-137DA5B0BE01}" srcId="{5E7C867A-61FD-4641-B7E5-87F6856CAB22}" destId="{427503B5-57E0-4CF4-A6C7-63B5616F24D3}" srcOrd="0" destOrd="0" parTransId="{EA363AC2-2126-473D-97EC-11FBCE1432D9}" sibTransId="{8AD736A2-2064-4097-97FA-AAB5458F03F5}"/>
    <dgm:cxn modelId="{EBDBE7CE-3B20-48B6-869B-B07A284F84D2}" srcId="{3A43AA9B-4627-4A47-BC93-E62B580FB20F}" destId="{F1123661-1D78-4F2D-B28D-33824802C9A7}" srcOrd="0" destOrd="0" parTransId="{26D65A33-A3A2-4F97-96C9-55E7A8DA7B54}" sibTransId="{E537EC1C-0FF1-48C6-8C32-DD14F66A14FE}"/>
    <dgm:cxn modelId="{1F4DDECF-4311-46E1-9A33-864EA4109450}" type="presOf" srcId="{8786D874-5D56-458D-BFC7-7389E557F933}" destId="{1D8174A4-62A1-4A4F-BC85-723E684D71A3}" srcOrd="0" destOrd="0" presId="urn:microsoft.com/office/officeart/2008/layout/LinedList"/>
    <dgm:cxn modelId="{CE4776D4-4FEB-44B0-93D9-28FD1913971B}" srcId="{AB71B924-2EC2-48E4-86D5-6089E49D18D6}" destId="{3A43AA9B-4627-4A47-BC93-E62B580FB20F}" srcOrd="2" destOrd="0" parTransId="{4C43C873-2B39-4DC6-A06A-5EA12CE62CC1}" sibTransId="{91441FD4-7C7D-49AB-BF47-5E5C7E4F4F9F}"/>
    <dgm:cxn modelId="{BA67E0D5-6672-4E0D-8200-EE03CAE71904}" type="presOf" srcId="{59F5C0C4-5EA2-4854-97B0-5E664008037D}" destId="{C4A9494E-58B3-4479-86DE-382CCEE7E8BF}" srcOrd="0" destOrd="0" presId="urn:microsoft.com/office/officeart/2008/layout/LinedList"/>
    <dgm:cxn modelId="{5E7D22DD-A32B-4F76-9F74-D26D41D4BBDC}" srcId="{F75BAD96-51B0-4296-88E0-CEFD0747F5FF}" destId="{A2B0BAF8-E3A1-4F4A-A7C8-DA26D620E676}" srcOrd="0" destOrd="0" parTransId="{120D337D-84E4-40E1-AE36-EC88EB82CA72}" sibTransId="{9FA6DF73-0D60-494C-A361-A706ED8ADACE}"/>
    <dgm:cxn modelId="{55ECAEF0-433A-4E65-90B8-85FCA123FA58}" srcId="{AB71B924-2EC2-48E4-86D5-6089E49D18D6}" destId="{F75BAD96-51B0-4296-88E0-CEFD0747F5FF}" srcOrd="0" destOrd="0" parTransId="{626E6BFB-F18E-475E-99C6-D2DF453D336A}" sibTransId="{86B8E0C5-C908-4EAD-84D6-EC92E0250D76}"/>
    <dgm:cxn modelId="{873E38F4-F619-4DFE-A340-C27D323382DA}" type="presOf" srcId="{AB71B924-2EC2-48E4-86D5-6089E49D18D6}" destId="{1DF84B00-700A-439C-887F-8F181E9BA76C}" srcOrd="0" destOrd="0" presId="urn:microsoft.com/office/officeart/2008/layout/LinedList"/>
    <dgm:cxn modelId="{8BE2410C-F585-4C1E-99FC-135B58E13217}" type="presParOf" srcId="{1DF84B00-700A-439C-887F-8F181E9BA76C}" destId="{CEEDCFC5-0985-4626-B8D3-943088856A8F}" srcOrd="0" destOrd="0" presId="urn:microsoft.com/office/officeart/2008/layout/LinedList"/>
    <dgm:cxn modelId="{A9A25C4B-C210-4F94-B450-8263F4159912}" type="presParOf" srcId="{1DF84B00-700A-439C-887F-8F181E9BA76C}" destId="{BE787A23-642D-40C1-B76B-797B6F0B928E}" srcOrd="1" destOrd="0" presId="urn:microsoft.com/office/officeart/2008/layout/LinedList"/>
    <dgm:cxn modelId="{51726A3F-56A4-49C9-AAB9-E60CB54A203F}" type="presParOf" srcId="{BE787A23-642D-40C1-B76B-797B6F0B928E}" destId="{A46D679D-16DB-47C3-AAB6-8AF92C4E193C}" srcOrd="0" destOrd="0" presId="urn:microsoft.com/office/officeart/2008/layout/LinedList"/>
    <dgm:cxn modelId="{31EB07DA-AB8B-4ADD-8DA0-91AED7EDEF6D}" type="presParOf" srcId="{BE787A23-642D-40C1-B76B-797B6F0B928E}" destId="{342EDA24-1FC8-4DE1-BA89-719B63602B62}" srcOrd="1" destOrd="0" presId="urn:microsoft.com/office/officeart/2008/layout/LinedList"/>
    <dgm:cxn modelId="{273644BA-F7E7-45F1-B89D-93DA96F671E2}" type="presParOf" srcId="{342EDA24-1FC8-4DE1-BA89-719B63602B62}" destId="{06273004-BE2E-469A-82A3-87FB142A18F1}" srcOrd="0" destOrd="0" presId="urn:microsoft.com/office/officeart/2008/layout/LinedList"/>
    <dgm:cxn modelId="{EC0BA82C-EFF6-485B-B925-B01AFEBED384}" type="presParOf" srcId="{342EDA24-1FC8-4DE1-BA89-719B63602B62}" destId="{E0085C22-F172-4337-886C-D57404392EDD}" srcOrd="1" destOrd="0" presId="urn:microsoft.com/office/officeart/2008/layout/LinedList"/>
    <dgm:cxn modelId="{0BDA4E1F-CB89-44E7-B60E-47DBA8C44845}" type="presParOf" srcId="{E0085C22-F172-4337-886C-D57404392EDD}" destId="{272B1121-5153-4355-ACFB-D75B19C7ADA2}" srcOrd="0" destOrd="0" presId="urn:microsoft.com/office/officeart/2008/layout/LinedList"/>
    <dgm:cxn modelId="{8C3FD56C-1ADF-4C6F-8B4F-D7AC6D2F1D6A}" type="presParOf" srcId="{E0085C22-F172-4337-886C-D57404392EDD}" destId="{8742252C-D082-4635-B8AC-5A5956F49EB1}" srcOrd="1" destOrd="0" presId="urn:microsoft.com/office/officeart/2008/layout/LinedList"/>
    <dgm:cxn modelId="{56C01E93-6CA7-4F31-8640-C1647EC50877}" type="presParOf" srcId="{E0085C22-F172-4337-886C-D57404392EDD}" destId="{FA1339E2-2705-4D1A-909A-54BE6B70162B}" srcOrd="2" destOrd="0" presId="urn:microsoft.com/office/officeart/2008/layout/LinedList"/>
    <dgm:cxn modelId="{B9382317-526F-4C5B-A99E-DE699923E126}" type="presParOf" srcId="{342EDA24-1FC8-4DE1-BA89-719B63602B62}" destId="{0C632CB0-68A4-4235-839B-7348F69FA5E6}" srcOrd="2" destOrd="0" presId="urn:microsoft.com/office/officeart/2008/layout/LinedList"/>
    <dgm:cxn modelId="{63194F7F-FCC1-4774-BB58-9BAD4543BCD8}" type="presParOf" srcId="{342EDA24-1FC8-4DE1-BA89-719B63602B62}" destId="{7C105579-F958-4B3C-87C7-3CB0F1CDAA30}" srcOrd="3" destOrd="0" presId="urn:microsoft.com/office/officeart/2008/layout/LinedList"/>
    <dgm:cxn modelId="{3C5F1877-DF11-4412-A317-2A61CD9580CA}" type="presParOf" srcId="{1DF84B00-700A-439C-887F-8F181E9BA76C}" destId="{5A146154-C5BC-4117-B948-87BA038F6620}" srcOrd="2" destOrd="0" presId="urn:microsoft.com/office/officeart/2008/layout/LinedList"/>
    <dgm:cxn modelId="{767256D8-39B0-4820-8A5D-1E9715F30DA8}" type="presParOf" srcId="{1DF84B00-700A-439C-887F-8F181E9BA76C}" destId="{C3C0B8F0-960F-4210-80CC-B2DBE61E7556}" srcOrd="3" destOrd="0" presId="urn:microsoft.com/office/officeart/2008/layout/LinedList"/>
    <dgm:cxn modelId="{D3093A51-EF8A-4DD5-AB3C-A7B817F8BD11}" type="presParOf" srcId="{C3C0B8F0-960F-4210-80CC-B2DBE61E7556}" destId="{2A47CDA3-34E6-4C5E-A9A1-F0269A2CC43A}" srcOrd="0" destOrd="0" presId="urn:microsoft.com/office/officeart/2008/layout/LinedList"/>
    <dgm:cxn modelId="{03F001CD-F117-4FBC-B8AB-9FFA2A2488C3}" type="presParOf" srcId="{C3C0B8F0-960F-4210-80CC-B2DBE61E7556}" destId="{B3622F05-A391-417A-AC15-8DB20FD03A02}" srcOrd="1" destOrd="0" presId="urn:microsoft.com/office/officeart/2008/layout/LinedList"/>
    <dgm:cxn modelId="{95F4E166-20EB-43B7-A9C8-C35B52CBBB55}" type="presParOf" srcId="{B3622F05-A391-417A-AC15-8DB20FD03A02}" destId="{B0BE2F2C-2ECF-42B1-8007-3A28D47F3283}" srcOrd="0" destOrd="0" presId="urn:microsoft.com/office/officeart/2008/layout/LinedList"/>
    <dgm:cxn modelId="{F25BAC24-29A0-4D9F-BB9E-43E82BE73259}" type="presParOf" srcId="{B3622F05-A391-417A-AC15-8DB20FD03A02}" destId="{E0549BA9-032E-48AB-816D-82255CCCEC67}" srcOrd="1" destOrd="0" presId="urn:microsoft.com/office/officeart/2008/layout/LinedList"/>
    <dgm:cxn modelId="{DE8298F9-1A01-4BF4-A8DA-FA8FC7121C2C}" type="presParOf" srcId="{E0549BA9-032E-48AB-816D-82255CCCEC67}" destId="{09501843-CF52-4A1A-8C0B-7CE5E9177351}" srcOrd="0" destOrd="0" presId="urn:microsoft.com/office/officeart/2008/layout/LinedList"/>
    <dgm:cxn modelId="{B6DCF018-259E-4322-BBC0-7E90D5C470E5}" type="presParOf" srcId="{E0549BA9-032E-48AB-816D-82255CCCEC67}" destId="{CD755D0D-E554-431F-8E11-3B04C2EBF902}" srcOrd="1" destOrd="0" presId="urn:microsoft.com/office/officeart/2008/layout/LinedList"/>
    <dgm:cxn modelId="{D72F5FB1-81DC-4CE8-967E-E2F2096DCFE3}" type="presParOf" srcId="{E0549BA9-032E-48AB-816D-82255CCCEC67}" destId="{5F9826ED-FA67-4340-9081-58E79FA3A3A2}" srcOrd="2" destOrd="0" presId="urn:microsoft.com/office/officeart/2008/layout/LinedList"/>
    <dgm:cxn modelId="{D856F7F6-883B-48C2-85D5-36447FB02BB3}" type="presParOf" srcId="{B3622F05-A391-417A-AC15-8DB20FD03A02}" destId="{9A54BE52-D235-42CF-ADEF-003C1ED54A38}" srcOrd="2" destOrd="0" presId="urn:microsoft.com/office/officeart/2008/layout/LinedList"/>
    <dgm:cxn modelId="{0F76F803-6BFB-4EB5-B58D-882032FF78C6}" type="presParOf" srcId="{B3622F05-A391-417A-AC15-8DB20FD03A02}" destId="{F2B3F1A7-476A-4622-A61E-A4F79D320712}" srcOrd="3" destOrd="0" presId="urn:microsoft.com/office/officeart/2008/layout/LinedList"/>
    <dgm:cxn modelId="{2E509ED3-8D03-4338-8219-EF0AC69C2165}" type="presParOf" srcId="{1DF84B00-700A-439C-887F-8F181E9BA76C}" destId="{3042BA7C-0ED7-4B34-871F-CB010C4FD357}" srcOrd="4" destOrd="0" presId="urn:microsoft.com/office/officeart/2008/layout/LinedList"/>
    <dgm:cxn modelId="{C7EAB153-86FA-4027-AA65-CD3EABBA88F5}" type="presParOf" srcId="{1DF84B00-700A-439C-887F-8F181E9BA76C}" destId="{B94952E6-B39B-4494-B0BC-512F89D5038E}" srcOrd="5" destOrd="0" presId="urn:microsoft.com/office/officeart/2008/layout/LinedList"/>
    <dgm:cxn modelId="{7D652102-791C-4063-959B-E19B78544621}" type="presParOf" srcId="{B94952E6-B39B-4494-B0BC-512F89D5038E}" destId="{2B5DFF00-B46E-4B0F-8AE6-ECDC15D60BA6}" srcOrd="0" destOrd="0" presId="urn:microsoft.com/office/officeart/2008/layout/LinedList"/>
    <dgm:cxn modelId="{166697D9-8C70-4642-A7A0-338A5DD536A0}" type="presParOf" srcId="{B94952E6-B39B-4494-B0BC-512F89D5038E}" destId="{4F6F7945-4812-46CA-BD6C-23547E68E0F9}" srcOrd="1" destOrd="0" presId="urn:microsoft.com/office/officeart/2008/layout/LinedList"/>
    <dgm:cxn modelId="{D1FBB02F-1288-423C-A641-9778846900D1}" type="presParOf" srcId="{4F6F7945-4812-46CA-BD6C-23547E68E0F9}" destId="{CF21E83C-80EE-442B-93DA-C577D5755D24}" srcOrd="0" destOrd="0" presId="urn:microsoft.com/office/officeart/2008/layout/LinedList"/>
    <dgm:cxn modelId="{A8E48EDD-2B1B-4360-8511-74A38BD8CF27}" type="presParOf" srcId="{4F6F7945-4812-46CA-BD6C-23547E68E0F9}" destId="{6EE977A9-6440-476C-97C6-47BEDD343A78}" srcOrd="1" destOrd="0" presId="urn:microsoft.com/office/officeart/2008/layout/LinedList"/>
    <dgm:cxn modelId="{3026D440-8383-4C18-A959-1C04D2C1159E}" type="presParOf" srcId="{6EE977A9-6440-476C-97C6-47BEDD343A78}" destId="{ACDAD9AA-B64D-4BCF-94AA-1427D3970A85}" srcOrd="0" destOrd="0" presId="urn:microsoft.com/office/officeart/2008/layout/LinedList"/>
    <dgm:cxn modelId="{07DDC7B4-01AD-4DA0-AF34-50DC047DEFE3}" type="presParOf" srcId="{6EE977A9-6440-476C-97C6-47BEDD343A78}" destId="{2E4F2C09-A9B9-487F-A29F-12F0271E0332}" srcOrd="1" destOrd="0" presId="urn:microsoft.com/office/officeart/2008/layout/LinedList"/>
    <dgm:cxn modelId="{A1A8B1C1-C38D-46A8-A28C-40C66D752813}" type="presParOf" srcId="{6EE977A9-6440-476C-97C6-47BEDD343A78}" destId="{EE56C0C5-815D-4299-8B62-5C706AD288D5}" srcOrd="2" destOrd="0" presId="urn:microsoft.com/office/officeart/2008/layout/LinedList"/>
    <dgm:cxn modelId="{AF2488E4-3FA6-4025-B78C-D19CD305CE03}" type="presParOf" srcId="{4F6F7945-4812-46CA-BD6C-23547E68E0F9}" destId="{4839FD36-6F11-4684-AF67-CCFDADACB7FE}" srcOrd="2" destOrd="0" presId="urn:microsoft.com/office/officeart/2008/layout/LinedList"/>
    <dgm:cxn modelId="{323F237A-CD09-4650-8B69-EF2CC0755801}" type="presParOf" srcId="{4F6F7945-4812-46CA-BD6C-23547E68E0F9}" destId="{100EEEFD-43DE-458D-BE75-84CF4E1044AE}" srcOrd="3" destOrd="0" presId="urn:microsoft.com/office/officeart/2008/layout/LinedList"/>
    <dgm:cxn modelId="{40E66E40-E4DD-465B-8BAF-1446258751E0}" type="presParOf" srcId="{1DF84B00-700A-439C-887F-8F181E9BA76C}" destId="{79711A22-D3EC-4985-B0D0-418563FDD693}" srcOrd="6" destOrd="0" presId="urn:microsoft.com/office/officeart/2008/layout/LinedList"/>
    <dgm:cxn modelId="{0528DDB5-0990-4D47-8529-0339801AF134}" type="presParOf" srcId="{1DF84B00-700A-439C-887F-8F181E9BA76C}" destId="{B8A7850F-701D-4350-8301-3BB1213634DA}" srcOrd="7" destOrd="0" presId="urn:microsoft.com/office/officeart/2008/layout/LinedList"/>
    <dgm:cxn modelId="{11DBC8D1-AC1A-452F-9B48-13272B1388EE}" type="presParOf" srcId="{B8A7850F-701D-4350-8301-3BB1213634DA}" destId="{C4A9494E-58B3-4479-86DE-382CCEE7E8BF}" srcOrd="0" destOrd="0" presId="urn:microsoft.com/office/officeart/2008/layout/LinedList"/>
    <dgm:cxn modelId="{0265A109-E33E-4A80-8A07-44F11AF9C260}" type="presParOf" srcId="{B8A7850F-701D-4350-8301-3BB1213634DA}" destId="{B767D065-F799-423B-BBE9-0858F2E8BB0D}" srcOrd="1" destOrd="0" presId="urn:microsoft.com/office/officeart/2008/layout/LinedList"/>
    <dgm:cxn modelId="{432C35D0-3B99-4287-87BF-F2F118C35FA8}" type="presParOf" srcId="{B767D065-F799-423B-BBE9-0858F2E8BB0D}" destId="{AB4E5926-BA4A-4E69-A928-14DD825FD6E2}" srcOrd="0" destOrd="0" presId="urn:microsoft.com/office/officeart/2008/layout/LinedList"/>
    <dgm:cxn modelId="{E7B8E5D3-89B7-4C4B-9C39-46A5470A7194}" type="presParOf" srcId="{B767D065-F799-423B-BBE9-0858F2E8BB0D}" destId="{4AEC8E9C-91EE-407E-908D-9CB5374115F8}" srcOrd="1" destOrd="0" presId="urn:microsoft.com/office/officeart/2008/layout/LinedList"/>
    <dgm:cxn modelId="{01BF7C50-6392-4131-9906-EE41E0B77D9D}" type="presParOf" srcId="{4AEC8E9C-91EE-407E-908D-9CB5374115F8}" destId="{67618C98-A8BE-403E-AAC6-CF78F66C0BA4}" srcOrd="0" destOrd="0" presId="urn:microsoft.com/office/officeart/2008/layout/LinedList"/>
    <dgm:cxn modelId="{C6322DA3-B39A-4F8B-ACC5-CD4B6CD55B5D}" type="presParOf" srcId="{4AEC8E9C-91EE-407E-908D-9CB5374115F8}" destId="{B39371F4-448E-4D5E-9408-FF33CA2BDB3F}" srcOrd="1" destOrd="0" presId="urn:microsoft.com/office/officeart/2008/layout/LinedList"/>
    <dgm:cxn modelId="{30FB3A1C-7E11-4758-9732-BF58D568A3C5}" type="presParOf" srcId="{4AEC8E9C-91EE-407E-908D-9CB5374115F8}" destId="{89BAC48F-0A32-40A8-96E9-55B1B35F6D07}" srcOrd="2" destOrd="0" presId="urn:microsoft.com/office/officeart/2008/layout/LinedList"/>
    <dgm:cxn modelId="{DC894E44-0996-4082-9854-8E6CF96B74EF}" type="presParOf" srcId="{B767D065-F799-423B-BBE9-0858F2E8BB0D}" destId="{6F8A0A59-DD82-4B11-AC51-ECE151B59127}" srcOrd="2" destOrd="0" presId="urn:microsoft.com/office/officeart/2008/layout/LinedList"/>
    <dgm:cxn modelId="{658B33AA-E760-41F8-B40E-CC61A31C870F}" type="presParOf" srcId="{B767D065-F799-423B-BBE9-0858F2E8BB0D}" destId="{49DCEEA9-D561-4EBC-9760-8900342F9880}" srcOrd="3" destOrd="0" presId="urn:microsoft.com/office/officeart/2008/layout/LinedList"/>
    <dgm:cxn modelId="{D0B93C9E-DA57-427B-A2CF-F2E64647D5F9}" type="presParOf" srcId="{1DF84B00-700A-439C-887F-8F181E9BA76C}" destId="{0F38EC66-8E2E-4CF4-A110-FA2D58C65B2E}" srcOrd="8" destOrd="0" presId="urn:microsoft.com/office/officeart/2008/layout/LinedList"/>
    <dgm:cxn modelId="{239DD266-89F4-483B-B060-864DA5D682BB}" type="presParOf" srcId="{1DF84B00-700A-439C-887F-8F181E9BA76C}" destId="{0F3AB860-F6FD-468B-A157-6EB148443E2F}" srcOrd="9" destOrd="0" presId="urn:microsoft.com/office/officeart/2008/layout/LinedList"/>
    <dgm:cxn modelId="{70CB9B18-C5BB-47C9-B4AB-AAE20B91EBF3}" type="presParOf" srcId="{0F3AB860-F6FD-468B-A157-6EB148443E2F}" destId="{0CB039C8-BD98-4D71-8DE3-86CD894B0F37}" srcOrd="0" destOrd="0" presId="urn:microsoft.com/office/officeart/2008/layout/LinedList"/>
    <dgm:cxn modelId="{151E202A-06A6-412C-B4AE-C4A30AE9127E}" type="presParOf" srcId="{0F3AB860-F6FD-468B-A157-6EB148443E2F}" destId="{CB7489CE-7D5B-4F5E-B8C4-700481C00218}" srcOrd="1" destOrd="0" presId="urn:microsoft.com/office/officeart/2008/layout/LinedList"/>
    <dgm:cxn modelId="{841AEEF1-8DAA-4E4F-AC3F-A30628B02835}" type="presParOf" srcId="{CB7489CE-7D5B-4F5E-B8C4-700481C00218}" destId="{EE6FD8BB-F2B5-4A5F-A622-6D9DCD7273C7}" srcOrd="0" destOrd="0" presId="urn:microsoft.com/office/officeart/2008/layout/LinedList"/>
    <dgm:cxn modelId="{95D372C5-A6BA-429E-BB58-C3080AF21A36}" type="presParOf" srcId="{CB7489CE-7D5B-4F5E-B8C4-700481C00218}" destId="{46403A6C-9C3E-451A-9EB0-BD59084DEC09}" srcOrd="1" destOrd="0" presId="urn:microsoft.com/office/officeart/2008/layout/LinedList"/>
    <dgm:cxn modelId="{B99702ED-FA33-49B8-BA8D-B46ECA2933FA}" type="presParOf" srcId="{46403A6C-9C3E-451A-9EB0-BD59084DEC09}" destId="{F85972C4-D1C2-49D3-A102-ACC2EB22236D}" srcOrd="0" destOrd="0" presId="urn:microsoft.com/office/officeart/2008/layout/LinedList"/>
    <dgm:cxn modelId="{53203DE7-B201-4F74-82CA-89DBEEE418C1}" type="presParOf" srcId="{46403A6C-9C3E-451A-9EB0-BD59084DEC09}" destId="{12F66B74-0F0F-4BCF-8E64-71AFDABEDDD6}" srcOrd="1" destOrd="0" presId="urn:microsoft.com/office/officeart/2008/layout/LinedList"/>
    <dgm:cxn modelId="{B60654CE-EB2F-447D-AD34-5807C89653A1}" type="presParOf" srcId="{46403A6C-9C3E-451A-9EB0-BD59084DEC09}" destId="{796B6025-1B95-43D3-9EA0-216387568C9C}" srcOrd="2" destOrd="0" presId="urn:microsoft.com/office/officeart/2008/layout/LinedList"/>
    <dgm:cxn modelId="{0099E6F2-E80E-4EE0-823F-6505F6E76B55}" type="presParOf" srcId="{CB7489CE-7D5B-4F5E-B8C4-700481C00218}" destId="{E51C083C-33D5-410C-8FEF-5640C90377D0}" srcOrd="2" destOrd="0" presId="urn:microsoft.com/office/officeart/2008/layout/LinedList"/>
    <dgm:cxn modelId="{521CE1BA-3249-4662-969A-40454FCB14C9}" type="presParOf" srcId="{CB7489CE-7D5B-4F5E-B8C4-700481C00218}" destId="{43DAEB54-56E1-40B2-867D-D3121E78D189}" srcOrd="3" destOrd="0" presId="urn:microsoft.com/office/officeart/2008/layout/LinedList"/>
    <dgm:cxn modelId="{0001915E-BF74-4F6E-98E4-986C59942852}" type="presParOf" srcId="{1DF84B00-700A-439C-887F-8F181E9BA76C}" destId="{55771B5C-E74E-42FD-9FB0-3EEEE1C3EF58}" srcOrd="10" destOrd="0" presId="urn:microsoft.com/office/officeart/2008/layout/LinedList"/>
    <dgm:cxn modelId="{8A07E6F7-5C3F-41D5-8C4E-7EB5A5B2D203}" type="presParOf" srcId="{1DF84B00-700A-439C-887F-8F181E9BA76C}" destId="{42555E94-1930-402C-BAA7-7295FC61967A}" srcOrd="11" destOrd="0" presId="urn:microsoft.com/office/officeart/2008/layout/LinedList"/>
    <dgm:cxn modelId="{FE95FD7D-7A9D-44EC-A170-A0A6BA789264}" type="presParOf" srcId="{42555E94-1930-402C-BAA7-7295FC61967A}" destId="{E4A41C68-AE61-4CDD-B350-6EE93C113862}" srcOrd="0" destOrd="0" presId="urn:microsoft.com/office/officeart/2008/layout/LinedList"/>
    <dgm:cxn modelId="{3D4BACB9-A14D-4CCD-8D51-606B46682658}" type="presParOf" srcId="{42555E94-1930-402C-BAA7-7295FC61967A}" destId="{7464D47C-FFE3-4D64-80EB-B7DF9B8DDF10}" srcOrd="1" destOrd="0" presId="urn:microsoft.com/office/officeart/2008/layout/LinedList"/>
    <dgm:cxn modelId="{6E1E4619-62BB-4685-B32E-CF88BA68AABD}" type="presParOf" srcId="{7464D47C-FFE3-4D64-80EB-B7DF9B8DDF10}" destId="{AC382CCF-D7A9-45FC-80B7-05B449F055D8}" srcOrd="0" destOrd="0" presId="urn:microsoft.com/office/officeart/2008/layout/LinedList"/>
    <dgm:cxn modelId="{E095D879-DF91-4A74-B10C-9C8F6620E333}" type="presParOf" srcId="{7464D47C-FFE3-4D64-80EB-B7DF9B8DDF10}" destId="{190764C4-F47D-44F1-9EC8-377F28568DDF}" srcOrd="1" destOrd="0" presId="urn:microsoft.com/office/officeart/2008/layout/LinedList"/>
    <dgm:cxn modelId="{6EE950E8-B5B4-423E-A0CF-663D53E7E066}" type="presParOf" srcId="{190764C4-F47D-44F1-9EC8-377F28568DDF}" destId="{9DE0A909-92DD-41C2-8261-921D4472C09D}" srcOrd="0" destOrd="0" presId="urn:microsoft.com/office/officeart/2008/layout/LinedList"/>
    <dgm:cxn modelId="{5A426F27-0236-436E-BF7E-2AA587AA4C09}" type="presParOf" srcId="{190764C4-F47D-44F1-9EC8-377F28568DDF}" destId="{1D8174A4-62A1-4A4F-BC85-723E684D71A3}" srcOrd="1" destOrd="0" presId="urn:microsoft.com/office/officeart/2008/layout/LinedList"/>
    <dgm:cxn modelId="{4E7C43F1-ED18-4CEC-83CA-08767D294EF0}" type="presParOf" srcId="{190764C4-F47D-44F1-9EC8-377F28568DDF}" destId="{F155D118-09D4-4AF1-B19F-E8560EEF6535}" srcOrd="2" destOrd="0" presId="urn:microsoft.com/office/officeart/2008/layout/LinedList"/>
    <dgm:cxn modelId="{737D0F7C-1255-4660-8831-C01FBE44C06B}" type="presParOf" srcId="{7464D47C-FFE3-4D64-80EB-B7DF9B8DDF10}" destId="{65934578-6054-4DA3-A9C3-45DF20B2D91E}" srcOrd="2" destOrd="0" presId="urn:microsoft.com/office/officeart/2008/layout/LinedList"/>
    <dgm:cxn modelId="{ED87F008-3F41-4C9C-8787-8473C01BC2C3}" type="presParOf" srcId="{7464D47C-FFE3-4D64-80EB-B7DF9B8DDF10}" destId="{8DA57C69-CD62-4313-A710-99AC8BE860E5}" srcOrd="3" destOrd="0" presId="urn:microsoft.com/office/officeart/2008/layout/LinedList"/>
    <dgm:cxn modelId="{20919226-F492-408C-BFBC-748EFBA9E2C4}" type="presParOf" srcId="{1DF84B00-700A-439C-887F-8F181E9BA76C}" destId="{15C06B69-505A-41E0-B013-9D0DB0B0B0C3}" srcOrd="12" destOrd="0" presId="urn:microsoft.com/office/officeart/2008/layout/LinedList"/>
    <dgm:cxn modelId="{174C8D24-BC9E-4521-9339-94CFC476AECA}" type="presParOf" srcId="{1DF84B00-700A-439C-887F-8F181E9BA76C}" destId="{C3BC5554-D65A-4E90-B397-0EC09700E1C2}" srcOrd="13" destOrd="0" presId="urn:microsoft.com/office/officeart/2008/layout/LinedList"/>
    <dgm:cxn modelId="{F8309944-CE5D-41EA-B5A7-96BA1BAC3A08}" type="presParOf" srcId="{C3BC5554-D65A-4E90-B397-0EC09700E1C2}" destId="{FA04643C-2ADE-4017-B64E-50A2C9CFE7FA}" srcOrd="0" destOrd="0" presId="urn:microsoft.com/office/officeart/2008/layout/LinedList"/>
    <dgm:cxn modelId="{14E7D7CF-F4F6-4CAB-8FFC-23AF2211D486}" type="presParOf" srcId="{C3BC5554-D65A-4E90-B397-0EC09700E1C2}" destId="{D09C4554-4F48-4DB8-8AFD-AE0CA2B95718}" srcOrd="1" destOrd="0" presId="urn:microsoft.com/office/officeart/2008/layout/LinedList"/>
    <dgm:cxn modelId="{22333F0C-80D9-41D2-B8C1-CE3F2F78D88F}" type="presParOf" srcId="{D09C4554-4F48-4DB8-8AFD-AE0CA2B95718}" destId="{D7101220-C770-4EF8-9300-DB6D279AB398}" srcOrd="0" destOrd="0" presId="urn:microsoft.com/office/officeart/2008/layout/LinedList"/>
    <dgm:cxn modelId="{A3B84C77-5232-40F3-96C9-F8E5DB59E9F1}" type="presParOf" srcId="{D09C4554-4F48-4DB8-8AFD-AE0CA2B95718}" destId="{688EB839-E8B7-4736-B7AA-6E1415E633B2}" srcOrd="1" destOrd="0" presId="urn:microsoft.com/office/officeart/2008/layout/LinedList"/>
    <dgm:cxn modelId="{CAD98306-D8D8-4FD8-B5F7-7509AF7B55BC}" type="presParOf" srcId="{688EB839-E8B7-4736-B7AA-6E1415E633B2}" destId="{B1E36336-BEC6-4833-B367-7BAC04DAF43A}" srcOrd="0" destOrd="0" presId="urn:microsoft.com/office/officeart/2008/layout/LinedList"/>
    <dgm:cxn modelId="{693D4CDC-C90E-4C94-A67B-81D4916A15A0}" type="presParOf" srcId="{688EB839-E8B7-4736-B7AA-6E1415E633B2}" destId="{65459988-118E-4807-A83B-A18DF620DE02}" srcOrd="1" destOrd="0" presId="urn:microsoft.com/office/officeart/2008/layout/LinedList"/>
    <dgm:cxn modelId="{9CD7838D-F7B3-45D4-A69D-90CAA3B4DD70}" type="presParOf" srcId="{688EB839-E8B7-4736-B7AA-6E1415E633B2}" destId="{547A93CE-1DD0-4A9A-A0FD-9D73363186A6}" srcOrd="2" destOrd="0" presId="urn:microsoft.com/office/officeart/2008/layout/LinedList"/>
    <dgm:cxn modelId="{138422C3-B2A8-4E25-B95C-3F38CE9CEC5D}" type="presParOf" srcId="{D09C4554-4F48-4DB8-8AFD-AE0CA2B95718}" destId="{E887A22C-B07E-4791-83C0-AB635AA21453}" srcOrd="2" destOrd="0" presId="urn:microsoft.com/office/officeart/2008/layout/LinedList"/>
    <dgm:cxn modelId="{40043F90-1A5E-45CA-809E-8A03E0350F5D}" type="presParOf" srcId="{D09C4554-4F48-4DB8-8AFD-AE0CA2B95718}" destId="{1762BD38-C93B-468B-B056-D290258439FE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EDCFC5-0985-4626-B8D3-943088856A8F}">
      <dsp:nvSpPr>
        <dsp:cNvPr id="0" name=""/>
        <dsp:cNvSpPr/>
      </dsp:nvSpPr>
      <dsp:spPr>
        <a:xfrm>
          <a:off x="0" y="669"/>
          <a:ext cx="5410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D679D-16DB-47C3-AAB6-8AF92C4E193C}">
      <dsp:nvSpPr>
        <dsp:cNvPr id="0" name=""/>
        <dsp:cNvSpPr/>
      </dsp:nvSpPr>
      <dsp:spPr>
        <a:xfrm>
          <a:off x="0" y="669"/>
          <a:ext cx="1082039" cy="78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"/>
              <a:cs typeface="Times"/>
            </a:rPr>
            <a:t>I</a:t>
          </a:r>
        </a:p>
      </dsp:txBody>
      <dsp:txXfrm>
        <a:off x="0" y="669"/>
        <a:ext cx="1082039" cy="783580"/>
      </dsp:txXfrm>
    </dsp:sp>
    <dsp:sp modelId="{8742252C-D082-4635-B8AC-5A5956F49EB1}">
      <dsp:nvSpPr>
        <dsp:cNvPr id="0" name=""/>
        <dsp:cNvSpPr/>
      </dsp:nvSpPr>
      <dsp:spPr>
        <a:xfrm>
          <a:off x="1163192" y="36252"/>
          <a:ext cx="4247006" cy="7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"/>
              <a:cs typeface="Times"/>
            </a:rPr>
            <a:t>INTRODUCTION</a:t>
          </a:r>
        </a:p>
      </dsp:txBody>
      <dsp:txXfrm>
        <a:off x="1163192" y="36252"/>
        <a:ext cx="4247006" cy="711649"/>
      </dsp:txXfrm>
    </dsp:sp>
    <dsp:sp modelId="{0C632CB0-68A4-4235-839B-7348F69FA5E6}">
      <dsp:nvSpPr>
        <dsp:cNvPr id="0" name=""/>
        <dsp:cNvSpPr/>
      </dsp:nvSpPr>
      <dsp:spPr>
        <a:xfrm>
          <a:off x="1082039" y="747902"/>
          <a:ext cx="43281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46154-C5BC-4117-B948-87BA038F6620}">
      <dsp:nvSpPr>
        <dsp:cNvPr id="0" name=""/>
        <dsp:cNvSpPr/>
      </dsp:nvSpPr>
      <dsp:spPr>
        <a:xfrm>
          <a:off x="0" y="784249"/>
          <a:ext cx="5410199" cy="0"/>
        </a:xfrm>
        <a:prstGeom prst="line">
          <a:avLst/>
        </a:prstGeom>
        <a:solidFill>
          <a:schemeClr val="accent2">
            <a:hueOff val="-1026846"/>
            <a:satOff val="7063"/>
            <a:lumOff val="784"/>
            <a:alphaOff val="0"/>
          </a:schemeClr>
        </a:solidFill>
        <a:ln w="15875" cap="rnd" cmpd="sng" algn="ctr">
          <a:solidFill>
            <a:schemeClr val="accent2">
              <a:hueOff val="-1026846"/>
              <a:satOff val="7063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7CDA3-34E6-4C5E-A9A1-F0269A2CC43A}">
      <dsp:nvSpPr>
        <dsp:cNvPr id="0" name=""/>
        <dsp:cNvSpPr/>
      </dsp:nvSpPr>
      <dsp:spPr>
        <a:xfrm>
          <a:off x="0" y="784249"/>
          <a:ext cx="1082039" cy="78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"/>
              <a:cs typeface="Times"/>
            </a:rPr>
            <a:t>II  </a:t>
          </a:r>
        </a:p>
      </dsp:txBody>
      <dsp:txXfrm>
        <a:off x="0" y="784249"/>
        <a:ext cx="1082039" cy="783580"/>
      </dsp:txXfrm>
    </dsp:sp>
    <dsp:sp modelId="{CD755D0D-E554-431F-8E11-3B04C2EBF902}">
      <dsp:nvSpPr>
        <dsp:cNvPr id="0" name=""/>
        <dsp:cNvSpPr/>
      </dsp:nvSpPr>
      <dsp:spPr>
        <a:xfrm>
          <a:off x="1163192" y="819832"/>
          <a:ext cx="4247006" cy="7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"/>
              <a:cs typeface="Times"/>
            </a:rPr>
            <a:t>COMPONENTS USED</a:t>
          </a:r>
        </a:p>
      </dsp:txBody>
      <dsp:txXfrm>
        <a:off x="1163192" y="819832"/>
        <a:ext cx="4247006" cy="711649"/>
      </dsp:txXfrm>
    </dsp:sp>
    <dsp:sp modelId="{9A54BE52-D235-42CF-ADEF-003C1ED54A38}">
      <dsp:nvSpPr>
        <dsp:cNvPr id="0" name=""/>
        <dsp:cNvSpPr/>
      </dsp:nvSpPr>
      <dsp:spPr>
        <a:xfrm>
          <a:off x="1082039" y="1531482"/>
          <a:ext cx="43281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2BA7C-0ED7-4B34-871F-CB010C4FD357}">
      <dsp:nvSpPr>
        <dsp:cNvPr id="0" name=""/>
        <dsp:cNvSpPr/>
      </dsp:nvSpPr>
      <dsp:spPr>
        <a:xfrm>
          <a:off x="0" y="1567829"/>
          <a:ext cx="5410199" cy="0"/>
        </a:xfrm>
        <a:prstGeom prst="lin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DFF00-B46E-4B0F-8AE6-ECDC15D60BA6}">
      <dsp:nvSpPr>
        <dsp:cNvPr id="0" name=""/>
        <dsp:cNvSpPr/>
      </dsp:nvSpPr>
      <dsp:spPr>
        <a:xfrm>
          <a:off x="0" y="1567829"/>
          <a:ext cx="1082039" cy="78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"/>
              <a:cs typeface="Times"/>
            </a:rPr>
            <a:t>III</a:t>
          </a:r>
        </a:p>
      </dsp:txBody>
      <dsp:txXfrm>
        <a:off x="0" y="1567829"/>
        <a:ext cx="1082039" cy="783580"/>
      </dsp:txXfrm>
    </dsp:sp>
    <dsp:sp modelId="{2E4F2C09-A9B9-487F-A29F-12F0271E0332}">
      <dsp:nvSpPr>
        <dsp:cNvPr id="0" name=""/>
        <dsp:cNvSpPr/>
      </dsp:nvSpPr>
      <dsp:spPr>
        <a:xfrm>
          <a:off x="1118174" y="1570982"/>
          <a:ext cx="4247006" cy="7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"/>
              <a:cs typeface="Times"/>
            </a:rPr>
            <a:t>WORKING</a:t>
          </a:r>
        </a:p>
      </dsp:txBody>
      <dsp:txXfrm>
        <a:off x="1118174" y="1570982"/>
        <a:ext cx="4247006" cy="711649"/>
      </dsp:txXfrm>
    </dsp:sp>
    <dsp:sp modelId="{4839FD36-6F11-4684-AF67-CCFDADACB7FE}">
      <dsp:nvSpPr>
        <dsp:cNvPr id="0" name=""/>
        <dsp:cNvSpPr/>
      </dsp:nvSpPr>
      <dsp:spPr>
        <a:xfrm>
          <a:off x="1052391" y="2322318"/>
          <a:ext cx="43281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11A22-D3EC-4985-B0D0-418563FDD693}">
      <dsp:nvSpPr>
        <dsp:cNvPr id="0" name=""/>
        <dsp:cNvSpPr/>
      </dsp:nvSpPr>
      <dsp:spPr>
        <a:xfrm>
          <a:off x="0" y="2351409"/>
          <a:ext cx="5410199" cy="0"/>
        </a:xfrm>
        <a:prstGeom prst="line">
          <a:avLst/>
        </a:prstGeom>
        <a:solidFill>
          <a:schemeClr val="accent2">
            <a:hueOff val="-1540269"/>
            <a:satOff val="10595"/>
            <a:lumOff val="1176"/>
            <a:alphaOff val="0"/>
          </a:schemeClr>
        </a:solidFill>
        <a:ln w="15875" cap="rnd" cmpd="sng" algn="ctr">
          <a:solidFill>
            <a:schemeClr val="accent2">
              <a:hueOff val="-1540269"/>
              <a:satOff val="10595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9494E-58B3-4479-86DE-382CCEE7E8BF}">
      <dsp:nvSpPr>
        <dsp:cNvPr id="0" name=""/>
        <dsp:cNvSpPr/>
      </dsp:nvSpPr>
      <dsp:spPr>
        <a:xfrm>
          <a:off x="0" y="2351409"/>
          <a:ext cx="1082039" cy="78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"/>
              <a:cs typeface="Times"/>
            </a:rPr>
            <a:t>IV</a:t>
          </a:r>
        </a:p>
      </dsp:txBody>
      <dsp:txXfrm>
        <a:off x="0" y="2351409"/>
        <a:ext cx="1082039" cy="783580"/>
      </dsp:txXfrm>
    </dsp:sp>
    <dsp:sp modelId="{B39371F4-448E-4D5E-9408-FF33CA2BDB3F}">
      <dsp:nvSpPr>
        <dsp:cNvPr id="0" name=""/>
        <dsp:cNvSpPr/>
      </dsp:nvSpPr>
      <dsp:spPr>
        <a:xfrm>
          <a:off x="1163192" y="2386992"/>
          <a:ext cx="4247006" cy="7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"/>
              <a:cs typeface="Times"/>
            </a:rPr>
            <a:t>SWOT ANALYSIS</a:t>
          </a:r>
        </a:p>
      </dsp:txBody>
      <dsp:txXfrm>
        <a:off x="1163192" y="2386992"/>
        <a:ext cx="4247006" cy="711649"/>
      </dsp:txXfrm>
    </dsp:sp>
    <dsp:sp modelId="{6F8A0A59-DD82-4B11-AC51-ECE151B59127}">
      <dsp:nvSpPr>
        <dsp:cNvPr id="0" name=""/>
        <dsp:cNvSpPr/>
      </dsp:nvSpPr>
      <dsp:spPr>
        <a:xfrm>
          <a:off x="1082039" y="3098642"/>
          <a:ext cx="43281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8EC66-8E2E-4CF4-A110-FA2D58C65B2E}">
      <dsp:nvSpPr>
        <dsp:cNvPr id="0" name=""/>
        <dsp:cNvSpPr/>
      </dsp:nvSpPr>
      <dsp:spPr>
        <a:xfrm>
          <a:off x="0" y="3134990"/>
          <a:ext cx="5410199" cy="0"/>
        </a:xfrm>
        <a:prstGeom prst="line">
          <a:avLst/>
        </a:prstGeom>
        <a:solidFill>
          <a:schemeClr val="accent2">
            <a:hueOff val="-2053692"/>
            <a:satOff val="14127"/>
            <a:lumOff val="1568"/>
            <a:alphaOff val="0"/>
          </a:schemeClr>
        </a:solidFill>
        <a:ln w="15875" cap="rnd" cmpd="sng" algn="ctr">
          <a:solidFill>
            <a:schemeClr val="accent2">
              <a:hueOff val="-2053692"/>
              <a:satOff val="14127"/>
              <a:lumOff val="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39C8-BD98-4D71-8DE3-86CD894B0F37}">
      <dsp:nvSpPr>
        <dsp:cNvPr id="0" name=""/>
        <dsp:cNvSpPr/>
      </dsp:nvSpPr>
      <dsp:spPr>
        <a:xfrm>
          <a:off x="0" y="3134990"/>
          <a:ext cx="1082039" cy="78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"/>
              <a:cs typeface="Times"/>
            </a:rPr>
            <a:t>V</a:t>
          </a:r>
        </a:p>
      </dsp:txBody>
      <dsp:txXfrm>
        <a:off x="0" y="3134990"/>
        <a:ext cx="1082039" cy="783580"/>
      </dsp:txXfrm>
    </dsp:sp>
    <dsp:sp modelId="{12F66B74-0F0F-4BCF-8E64-71AFDABEDDD6}">
      <dsp:nvSpPr>
        <dsp:cNvPr id="0" name=""/>
        <dsp:cNvSpPr/>
      </dsp:nvSpPr>
      <dsp:spPr>
        <a:xfrm>
          <a:off x="1163192" y="3170572"/>
          <a:ext cx="4247006" cy="7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"/>
              <a:cs typeface="Times"/>
            </a:rPr>
            <a:t>FUTURE IMPROVEMENTS</a:t>
          </a:r>
        </a:p>
      </dsp:txBody>
      <dsp:txXfrm>
        <a:off x="1163192" y="3170572"/>
        <a:ext cx="4247006" cy="711649"/>
      </dsp:txXfrm>
    </dsp:sp>
    <dsp:sp modelId="{E51C083C-33D5-410C-8FEF-5640C90377D0}">
      <dsp:nvSpPr>
        <dsp:cNvPr id="0" name=""/>
        <dsp:cNvSpPr/>
      </dsp:nvSpPr>
      <dsp:spPr>
        <a:xfrm>
          <a:off x="1082039" y="3882222"/>
          <a:ext cx="43281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71B5C-E74E-42FD-9FB0-3EEEE1C3EF58}">
      <dsp:nvSpPr>
        <dsp:cNvPr id="0" name=""/>
        <dsp:cNvSpPr/>
      </dsp:nvSpPr>
      <dsp:spPr>
        <a:xfrm>
          <a:off x="0" y="3918570"/>
          <a:ext cx="5410199" cy="0"/>
        </a:xfrm>
        <a:prstGeom prst="line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accent2">
              <a:hueOff val="3901266"/>
              <a:satOff val="-4866"/>
              <a:lumOff val="1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41C68-AE61-4CDD-B350-6EE93C113862}">
      <dsp:nvSpPr>
        <dsp:cNvPr id="0" name=""/>
        <dsp:cNvSpPr/>
      </dsp:nvSpPr>
      <dsp:spPr>
        <a:xfrm>
          <a:off x="0" y="3918570"/>
          <a:ext cx="1082039" cy="78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"/>
              <a:cs typeface="Times"/>
            </a:rPr>
            <a:t>VI</a:t>
          </a:r>
        </a:p>
      </dsp:txBody>
      <dsp:txXfrm>
        <a:off x="0" y="3918570"/>
        <a:ext cx="1082039" cy="783580"/>
      </dsp:txXfrm>
    </dsp:sp>
    <dsp:sp modelId="{1D8174A4-62A1-4A4F-BC85-723E684D71A3}">
      <dsp:nvSpPr>
        <dsp:cNvPr id="0" name=""/>
        <dsp:cNvSpPr/>
      </dsp:nvSpPr>
      <dsp:spPr>
        <a:xfrm>
          <a:off x="1163192" y="3954152"/>
          <a:ext cx="4247006" cy="7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"/>
              <a:cs typeface="Times"/>
            </a:rPr>
            <a:t>CONCLUSION</a:t>
          </a:r>
        </a:p>
      </dsp:txBody>
      <dsp:txXfrm>
        <a:off x="1163192" y="3954152"/>
        <a:ext cx="4247006" cy="711649"/>
      </dsp:txXfrm>
    </dsp:sp>
    <dsp:sp modelId="{65934578-6054-4DA3-A9C3-45DF20B2D91E}">
      <dsp:nvSpPr>
        <dsp:cNvPr id="0" name=""/>
        <dsp:cNvSpPr/>
      </dsp:nvSpPr>
      <dsp:spPr>
        <a:xfrm>
          <a:off x="1082039" y="4665802"/>
          <a:ext cx="43281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06B69-505A-41E0-B013-9D0DB0B0B0C3}">
      <dsp:nvSpPr>
        <dsp:cNvPr id="0" name=""/>
        <dsp:cNvSpPr/>
      </dsp:nvSpPr>
      <dsp:spPr>
        <a:xfrm>
          <a:off x="0" y="4702150"/>
          <a:ext cx="5410199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4643C-2ADE-4017-B64E-50A2C9CFE7FA}">
      <dsp:nvSpPr>
        <dsp:cNvPr id="0" name=""/>
        <dsp:cNvSpPr/>
      </dsp:nvSpPr>
      <dsp:spPr>
        <a:xfrm>
          <a:off x="0" y="4702150"/>
          <a:ext cx="1082039" cy="78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"/>
              <a:cs typeface="Times"/>
            </a:rPr>
            <a:t>VII</a:t>
          </a:r>
        </a:p>
      </dsp:txBody>
      <dsp:txXfrm>
        <a:off x="0" y="4702150"/>
        <a:ext cx="1082039" cy="783580"/>
      </dsp:txXfrm>
    </dsp:sp>
    <dsp:sp modelId="{65459988-118E-4807-A83B-A18DF620DE02}">
      <dsp:nvSpPr>
        <dsp:cNvPr id="0" name=""/>
        <dsp:cNvSpPr/>
      </dsp:nvSpPr>
      <dsp:spPr>
        <a:xfrm>
          <a:off x="1163192" y="4737732"/>
          <a:ext cx="4247006" cy="7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"/>
              <a:cs typeface="Times"/>
            </a:rPr>
            <a:t>REFERENCES</a:t>
          </a:r>
        </a:p>
      </dsp:txBody>
      <dsp:txXfrm>
        <a:off x="1163192" y="4737732"/>
        <a:ext cx="4247006" cy="711649"/>
      </dsp:txXfrm>
    </dsp:sp>
    <dsp:sp modelId="{E887A22C-B07E-4791-83C0-AB635AA21453}">
      <dsp:nvSpPr>
        <dsp:cNvPr id="0" name=""/>
        <dsp:cNvSpPr/>
      </dsp:nvSpPr>
      <dsp:spPr>
        <a:xfrm>
          <a:off x="1082039" y="5449382"/>
          <a:ext cx="43281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199" y="0"/>
            <a:ext cx="1122045" cy="5328285"/>
          </a:xfrm>
          <a:custGeom>
            <a:avLst/>
            <a:gdLst/>
            <a:ahLst/>
            <a:cxnLst/>
            <a:rect l="l" t="t" r="r" b="b"/>
            <a:pathLst>
              <a:path w="1122045" h="5328285">
                <a:moveTo>
                  <a:pt x="1121664" y="0"/>
                </a:moveTo>
                <a:lnTo>
                  <a:pt x="867791" y="0"/>
                </a:lnTo>
                <a:lnTo>
                  <a:pt x="0" y="5285105"/>
                </a:lnTo>
                <a:lnTo>
                  <a:pt x="247497" y="5327904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9352" y="0"/>
            <a:ext cx="1118870" cy="5276215"/>
          </a:xfrm>
          <a:custGeom>
            <a:avLst/>
            <a:gdLst/>
            <a:ahLst/>
            <a:cxnLst/>
            <a:rect l="l" t="t" r="r" b="b"/>
            <a:pathLst>
              <a:path w="1118870" h="5276215">
                <a:moveTo>
                  <a:pt x="1118616" y="0"/>
                </a:moveTo>
                <a:lnTo>
                  <a:pt x="865974" y="0"/>
                </a:lnTo>
                <a:lnTo>
                  <a:pt x="0" y="5237988"/>
                </a:lnTo>
                <a:lnTo>
                  <a:pt x="249466" y="5276088"/>
                </a:lnTo>
                <a:lnTo>
                  <a:pt x="111861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9352" y="5239511"/>
            <a:ext cx="1231900" cy="1618615"/>
          </a:xfrm>
          <a:custGeom>
            <a:avLst/>
            <a:gdLst/>
            <a:ahLst/>
            <a:cxnLst/>
            <a:rect l="l" t="t" r="r" b="b"/>
            <a:pathLst>
              <a:path w="1231900" h="1618615">
                <a:moveTo>
                  <a:pt x="0" y="0"/>
                </a:moveTo>
                <a:lnTo>
                  <a:pt x="1177289" y="1618487"/>
                </a:lnTo>
                <a:lnTo>
                  <a:pt x="1231392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199" y="5291328"/>
            <a:ext cx="1494155" cy="1567180"/>
          </a:xfrm>
          <a:custGeom>
            <a:avLst/>
            <a:gdLst/>
            <a:ahLst/>
            <a:cxnLst/>
            <a:rect l="l" t="t" r="r" b="b"/>
            <a:pathLst>
              <a:path w="1494155" h="1567179">
                <a:moveTo>
                  <a:pt x="0" y="0"/>
                </a:moveTo>
                <a:lnTo>
                  <a:pt x="1441189" y="1566669"/>
                </a:lnTo>
                <a:lnTo>
                  <a:pt x="1493533" y="1566669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7199" y="5285232"/>
            <a:ext cx="2131060" cy="1572895"/>
          </a:xfrm>
          <a:custGeom>
            <a:avLst/>
            <a:gdLst/>
            <a:ahLst/>
            <a:cxnLst/>
            <a:rect l="l" t="t" r="r" b="b"/>
            <a:pathLst>
              <a:path w="2131060" h="1572895">
                <a:moveTo>
                  <a:pt x="0" y="0"/>
                </a:moveTo>
                <a:lnTo>
                  <a:pt x="0" y="4826"/>
                </a:lnTo>
                <a:lnTo>
                  <a:pt x="1495552" y="1572767"/>
                </a:lnTo>
                <a:lnTo>
                  <a:pt x="2130552" y="1572767"/>
                </a:lnTo>
                <a:lnTo>
                  <a:pt x="247662" y="42926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9352" y="5239511"/>
            <a:ext cx="1697989" cy="1618615"/>
          </a:xfrm>
          <a:custGeom>
            <a:avLst/>
            <a:gdLst/>
            <a:ahLst/>
            <a:cxnLst/>
            <a:rect l="l" t="t" r="r" b="b"/>
            <a:pathLst>
              <a:path w="1697989" h="1618615">
                <a:moveTo>
                  <a:pt x="0" y="0"/>
                </a:moveTo>
                <a:lnTo>
                  <a:pt x="1230376" y="1618487"/>
                </a:lnTo>
                <a:lnTo>
                  <a:pt x="1697736" y="1618487"/>
                </a:lnTo>
                <a:lnTo>
                  <a:pt x="292493" y="95250"/>
                </a:lnTo>
                <a:lnTo>
                  <a:pt x="244805" y="42799"/>
                </a:lnTo>
                <a:lnTo>
                  <a:pt x="249567" y="42799"/>
                </a:lnTo>
                <a:lnTo>
                  <a:pt x="249567" y="38100"/>
                </a:lnTo>
                <a:lnTo>
                  <a:pt x="244805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6416" y="1310639"/>
            <a:ext cx="8763000" cy="49255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199" y="0"/>
            <a:ext cx="1122045" cy="5328285"/>
          </a:xfrm>
          <a:custGeom>
            <a:avLst/>
            <a:gdLst/>
            <a:ahLst/>
            <a:cxnLst/>
            <a:rect l="l" t="t" r="r" b="b"/>
            <a:pathLst>
              <a:path w="1122045" h="5328285">
                <a:moveTo>
                  <a:pt x="1121664" y="0"/>
                </a:moveTo>
                <a:lnTo>
                  <a:pt x="867791" y="0"/>
                </a:lnTo>
                <a:lnTo>
                  <a:pt x="0" y="5285105"/>
                </a:lnTo>
                <a:lnTo>
                  <a:pt x="247497" y="5327904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9352" y="0"/>
            <a:ext cx="1118870" cy="5276215"/>
          </a:xfrm>
          <a:custGeom>
            <a:avLst/>
            <a:gdLst/>
            <a:ahLst/>
            <a:cxnLst/>
            <a:rect l="l" t="t" r="r" b="b"/>
            <a:pathLst>
              <a:path w="1118870" h="5276215">
                <a:moveTo>
                  <a:pt x="1118616" y="0"/>
                </a:moveTo>
                <a:lnTo>
                  <a:pt x="865974" y="0"/>
                </a:lnTo>
                <a:lnTo>
                  <a:pt x="0" y="5237988"/>
                </a:lnTo>
                <a:lnTo>
                  <a:pt x="249466" y="5276088"/>
                </a:lnTo>
                <a:lnTo>
                  <a:pt x="111861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9352" y="5239511"/>
            <a:ext cx="1231900" cy="1618615"/>
          </a:xfrm>
          <a:custGeom>
            <a:avLst/>
            <a:gdLst/>
            <a:ahLst/>
            <a:cxnLst/>
            <a:rect l="l" t="t" r="r" b="b"/>
            <a:pathLst>
              <a:path w="1231900" h="1618615">
                <a:moveTo>
                  <a:pt x="0" y="0"/>
                </a:moveTo>
                <a:lnTo>
                  <a:pt x="1177289" y="1618487"/>
                </a:lnTo>
                <a:lnTo>
                  <a:pt x="1231392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0862" y="928243"/>
            <a:ext cx="3970274" cy="636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6257" y="2513533"/>
            <a:ext cx="11219484" cy="2912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9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464" y="640016"/>
              <a:ext cx="8574024" cy="55748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2411" y="605027"/>
              <a:ext cx="8647511" cy="5648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9352" y="0"/>
            <a:ext cx="11374755" cy="6858000"/>
            <a:chOff x="149352" y="0"/>
            <a:chExt cx="11374755" cy="6858000"/>
          </a:xfrm>
        </p:grpSpPr>
        <p:sp>
          <p:nvSpPr>
            <p:cNvPr id="7" name="object 7"/>
            <p:cNvSpPr/>
            <p:nvPr/>
          </p:nvSpPr>
          <p:spPr>
            <a:xfrm>
              <a:off x="457200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2512" y="649287"/>
              <a:ext cx="8932164" cy="52318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4985" y="631698"/>
              <a:ext cx="8968740" cy="52684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3023" y="832103"/>
              <a:ext cx="5367528" cy="45476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60363" y="4841747"/>
              <a:ext cx="2810510" cy="917575"/>
            </a:xfrm>
            <a:custGeom>
              <a:avLst/>
              <a:gdLst/>
              <a:ahLst/>
              <a:cxnLst/>
              <a:rect l="l" t="t" r="r" b="b"/>
              <a:pathLst>
                <a:path w="2810509" h="917575">
                  <a:moveTo>
                    <a:pt x="2810256" y="0"/>
                  </a:moveTo>
                  <a:lnTo>
                    <a:pt x="0" y="0"/>
                  </a:lnTo>
                  <a:lnTo>
                    <a:pt x="0" y="917447"/>
                  </a:lnTo>
                  <a:lnTo>
                    <a:pt x="2810256" y="917447"/>
                  </a:lnTo>
                  <a:lnTo>
                    <a:pt x="2810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60363" y="4841747"/>
              <a:ext cx="2810510" cy="917575"/>
            </a:xfrm>
            <a:custGeom>
              <a:avLst/>
              <a:gdLst/>
              <a:ahLst/>
              <a:cxnLst/>
              <a:rect l="l" t="t" r="r" b="b"/>
              <a:pathLst>
                <a:path w="2810509" h="917575">
                  <a:moveTo>
                    <a:pt x="0" y="917447"/>
                  </a:moveTo>
                  <a:lnTo>
                    <a:pt x="2810256" y="917447"/>
                  </a:lnTo>
                  <a:lnTo>
                    <a:pt x="2810256" y="0"/>
                  </a:lnTo>
                  <a:lnTo>
                    <a:pt x="0" y="0"/>
                  </a:lnTo>
                  <a:lnTo>
                    <a:pt x="0" y="91744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69028" y="6004661"/>
            <a:ext cx="43084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>
                <a:latin typeface="Times New Roman"/>
                <a:cs typeface="Times New Roman"/>
              </a:rPr>
              <a:t>BLOCK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DIAGRAM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01066" y="3096450"/>
            <a:ext cx="1207770" cy="9334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Raspberry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400" spc="-10" dirty="0">
                <a:latin typeface="Times New Roman"/>
                <a:cs typeface="Times New Roman"/>
              </a:rPr>
              <a:t>PI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3B+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83874" y="2572194"/>
            <a:ext cx="1244600" cy="5340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716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080"/>
              </a:spcBef>
            </a:pPr>
            <a:r>
              <a:rPr sz="1600" spc="-25" dirty="0">
                <a:latin typeface="Times New Roman"/>
                <a:cs typeface="Times New Roman"/>
              </a:rPr>
              <a:t>IR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SENSOR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55930" y="1654746"/>
            <a:ext cx="1146810" cy="4705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970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110"/>
              </a:spcBef>
            </a:pPr>
            <a:r>
              <a:rPr sz="1400" spc="-10" dirty="0">
                <a:latin typeface="Times New Roman"/>
                <a:cs typeface="Times New Roman"/>
              </a:rPr>
              <a:t>POWER</a:t>
            </a:r>
            <a:endParaRPr sz="14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</a:pPr>
            <a:r>
              <a:rPr sz="1400" spc="-40" dirty="0">
                <a:latin typeface="Times New Roman"/>
                <a:cs typeface="Times New Roman"/>
              </a:rPr>
              <a:t>SUPPLY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62810" y="2691066"/>
            <a:ext cx="1290320" cy="4216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20040">
              <a:lnSpc>
                <a:spcPts val="1595"/>
              </a:lnSpc>
            </a:pPr>
            <a:r>
              <a:rPr sz="1600" spc="-25" dirty="0">
                <a:latin typeface="Times New Roman"/>
                <a:cs typeface="Times New Roman"/>
              </a:rPr>
              <a:t>SERVO</a:t>
            </a:r>
            <a:endParaRPr sz="1600">
              <a:latin typeface="Times New Roman"/>
              <a:cs typeface="Times New Roman"/>
            </a:endParaRPr>
          </a:p>
          <a:p>
            <a:pPr marL="280670">
              <a:lnSpc>
                <a:spcPts val="1720"/>
              </a:lnSpc>
            </a:pPr>
            <a:r>
              <a:rPr sz="1600" spc="-10" dirty="0">
                <a:latin typeface="Times New Roman"/>
                <a:cs typeface="Times New Roman"/>
              </a:rPr>
              <a:t>MOTOR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07674" y="3882834"/>
            <a:ext cx="1320800" cy="394335"/>
            <a:chOff x="4507674" y="3882834"/>
            <a:chExt cx="1320800" cy="394335"/>
          </a:xfrm>
        </p:grpSpPr>
        <p:sp>
          <p:nvSpPr>
            <p:cNvPr id="24" name="object 24"/>
            <p:cNvSpPr/>
            <p:nvPr/>
          </p:nvSpPr>
          <p:spPr>
            <a:xfrm>
              <a:off x="4515611" y="3890771"/>
              <a:ext cx="1304925" cy="378460"/>
            </a:xfrm>
            <a:custGeom>
              <a:avLst/>
              <a:gdLst/>
              <a:ahLst/>
              <a:cxnLst/>
              <a:rect l="l" t="t" r="r" b="b"/>
              <a:pathLst>
                <a:path w="1304925" h="378460">
                  <a:moveTo>
                    <a:pt x="1304543" y="0"/>
                  </a:moveTo>
                  <a:lnTo>
                    <a:pt x="0" y="0"/>
                  </a:lnTo>
                  <a:lnTo>
                    <a:pt x="0" y="377951"/>
                  </a:lnTo>
                  <a:lnTo>
                    <a:pt x="1304543" y="377951"/>
                  </a:lnTo>
                  <a:lnTo>
                    <a:pt x="1304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15611" y="3890771"/>
              <a:ext cx="1304925" cy="378460"/>
            </a:xfrm>
            <a:custGeom>
              <a:avLst/>
              <a:gdLst/>
              <a:ahLst/>
              <a:cxnLst/>
              <a:rect l="l" t="t" r="r" b="b"/>
              <a:pathLst>
                <a:path w="1304925" h="378460">
                  <a:moveTo>
                    <a:pt x="0" y="377951"/>
                  </a:moveTo>
                  <a:lnTo>
                    <a:pt x="1304543" y="377951"/>
                  </a:lnTo>
                  <a:lnTo>
                    <a:pt x="1304543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37023" y="3814064"/>
            <a:ext cx="105854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Times New Roman"/>
                <a:cs typeface="Times New Roman"/>
              </a:rPr>
              <a:t>MOISTURE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SENSOR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4325" y="673557"/>
            <a:ext cx="3690620" cy="5368290"/>
            <a:chOff x="464325" y="673557"/>
            <a:chExt cx="3690620" cy="5368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325" y="691844"/>
              <a:ext cx="3690466" cy="53495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" y="673557"/>
              <a:ext cx="3640709" cy="52134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136" y="1286255"/>
              <a:ext cx="3209543" cy="429158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249941" y="673557"/>
            <a:ext cx="3690620" cy="5368290"/>
            <a:chOff x="4249941" y="673557"/>
            <a:chExt cx="3690620" cy="536829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9941" y="691844"/>
              <a:ext cx="3690466" cy="53495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3296" y="673557"/>
              <a:ext cx="3640709" cy="52134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0" y="1932431"/>
              <a:ext cx="3209544" cy="269138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035556" y="673557"/>
            <a:ext cx="3690620" cy="5368290"/>
            <a:chOff x="8035556" y="673557"/>
            <a:chExt cx="3690620" cy="536829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5556" y="691844"/>
              <a:ext cx="3690466" cy="53495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8911" y="673557"/>
              <a:ext cx="3640709" cy="52134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5319" y="2319528"/>
              <a:ext cx="3209544" cy="1929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265" y="341452"/>
            <a:ext cx="24898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0" spc="5" dirty="0">
                <a:latin typeface="Times New Roman"/>
                <a:cs typeface="Times New Roman"/>
              </a:rPr>
              <a:t>WORKING</a:t>
            </a:r>
          </a:p>
        </p:txBody>
      </p:sp>
      <p:pic>
        <p:nvPicPr>
          <p:cNvPr id="3" name="InShot_20211115_080931930">
            <a:hlinkClick r:id="" action="ppaction://media"/>
            <a:extLst>
              <a:ext uri="{FF2B5EF4-FFF2-40B4-BE49-F238E27FC236}">
                <a16:creationId xmlns:a16="http://schemas.microsoft.com/office/drawing/2014/main" id="{27CB8F37-7926-451B-A0D6-539C42DE0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1143000"/>
            <a:ext cx="8974668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206178" y="572706"/>
            <a:ext cx="1052195" cy="991235"/>
            <a:chOff x="3206178" y="572706"/>
            <a:chExt cx="1052195" cy="991235"/>
          </a:xfrm>
        </p:grpSpPr>
        <p:sp>
          <p:nvSpPr>
            <p:cNvPr id="7" name="object 7"/>
            <p:cNvSpPr/>
            <p:nvPr/>
          </p:nvSpPr>
          <p:spPr>
            <a:xfrm>
              <a:off x="3214116" y="580644"/>
              <a:ext cx="1036319" cy="975360"/>
            </a:xfrm>
            <a:custGeom>
              <a:avLst/>
              <a:gdLst/>
              <a:ahLst/>
              <a:cxnLst/>
              <a:rect l="l" t="t" r="r" b="b"/>
              <a:pathLst>
                <a:path w="1036320" h="975360">
                  <a:moveTo>
                    <a:pt x="518159" y="0"/>
                  </a:moveTo>
                  <a:lnTo>
                    <a:pt x="468264" y="2232"/>
                  </a:lnTo>
                  <a:lnTo>
                    <a:pt x="419708" y="8792"/>
                  </a:lnTo>
                  <a:lnTo>
                    <a:pt x="372711" y="19476"/>
                  </a:lnTo>
                  <a:lnTo>
                    <a:pt x="327488" y="34080"/>
                  </a:lnTo>
                  <a:lnTo>
                    <a:pt x="284258" y="52400"/>
                  </a:lnTo>
                  <a:lnTo>
                    <a:pt x="243238" y="74230"/>
                  </a:lnTo>
                  <a:lnTo>
                    <a:pt x="204645" y="99367"/>
                  </a:lnTo>
                  <a:lnTo>
                    <a:pt x="168695" y="127607"/>
                  </a:lnTo>
                  <a:lnTo>
                    <a:pt x="135608" y="158746"/>
                  </a:lnTo>
                  <a:lnTo>
                    <a:pt x="105599" y="192578"/>
                  </a:lnTo>
                  <a:lnTo>
                    <a:pt x="78887" y="228900"/>
                  </a:lnTo>
                  <a:lnTo>
                    <a:pt x="55688" y="267508"/>
                  </a:lnTo>
                  <a:lnTo>
                    <a:pt x="36219" y="308196"/>
                  </a:lnTo>
                  <a:lnTo>
                    <a:pt x="20699" y="350762"/>
                  </a:lnTo>
                  <a:lnTo>
                    <a:pt x="9344" y="395001"/>
                  </a:lnTo>
                  <a:lnTo>
                    <a:pt x="2372" y="440708"/>
                  </a:lnTo>
                  <a:lnTo>
                    <a:pt x="0" y="487679"/>
                  </a:lnTo>
                  <a:lnTo>
                    <a:pt x="2372" y="534651"/>
                  </a:lnTo>
                  <a:lnTo>
                    <a:pt x="9344" y="580358"/>
                  </a:lnTo>
                  <a:lnTo>
                    <a:pt x="20699" y="624597"/>
                  </a:lnTo>
                  <a:lnTo>
                    <a:pt x="36219" y="667163"/>
                  </a:lnTo>
                  <a:lnTo>
                    <a:pt x="55688" y="707851"/>
                  </a:lnTo>
                  <a:lnTo>
                    <a:pt x="78887" y="746459"/>
                  </a:lnTo>
                  <a:lnTo>
                    <a:pt x="105599" y="782781"/>
                  </a:lnTo>
                  <a:lnTo>
                    <a:pt x="135608" y="816613"/>
                  </a:lnTo>
                  <a:lnTo>
                    <a:pt x="168695" y="847752"/>
                  </a:lnTo>
                  <a:lnTo>
                    <a:pt x="204645" y="875992"/>
                  </a:lnTo>
                  <a:lnTo>
                    <a:pt x="243238" y="901129"/>
                  </a:lnTo>
                  <a:lnTo>
                    <a:pt x="284258" y="922959"/>
                  </a:lnTo>
                  <a:lnTo>
                    <a:pt x="327488" y="941279"/>
                  </a:lnTo>
                  <a:lnTo>
                    <a:pt x="372711" y="955883"/>
                  </a:lnTo>
                  <a:lnTo>
                    <a:pt x="419708" y="966567"/>
                  </a:lnTo>
                  <a:lnTo>
                    <a:pt x="468264" y="973127"/>
                  </a:lnTo>
                  <a:lnTo>
                    <a:pt x="518159" y="975359"/>
                  </a:lnTo>
                  <a:lnTo>
                    <a:pt x="568055" y="973127"/>
                  </a:lnTo>
                  <a:lnTo>
                    <a:pt x="616611" y="966567"/>
                  </a:lnTo>
                  <a:lnTo>
                    <a:pt x="663608" y="955883"/>
                  </a:lnTo>
                  <a:lnTo>
                    <a:pt x="708831" y="941279"/>
                  </a:lnTo>
                  <a:lnTo>
                    <a:pt x="752061" y="922959"/>
                  </a:lnTo>
                  <a:lnTo>
                    <a:pt x="793081" y="901129"/>
                  </a:lnTo>
                  <a:lnTo>
                    <a:pt x="831674" y="875992"/>
                  </a:lnTo>
                  <a:lnTo>
                    <a:pt x="867624" y="847752"/>
                  </a:lnTo>
                  <a:lnTo>
                    <a:pt x="900711" y="816613"/>
                  </a:lnTo>
                  <a:lnTo>
                    <a:pt x="930720" y="782781"/>
                  </a:lnTo>
                  <a:lnTo>
                    <a:pt x="957432" y="746459"/>
                  </a:lnTo>
                  <a:lnTo>
                    <a:pt x="980631" y="707851"/>
                  </a:lnTo>
                  <a:lnTo>
                    <a:pt x="1000100" y="667163"/>
                  </a:lnTo>
                  <a:lnTo>
                    <a:pt x="1015620" y="624597"/>
                  </a:lnTo>
                  <a:lnTo>
                    <a:pt x="1026975" y="580358"/>
                  </a:lnTo>
                  <a:lnTo>
                    <a:pt x="1033947" y="534651"/>
                  </a:lnTo>
                  <a:lnTo>
                    <a:pt x="1036319" y="487679"/>
                  </a:lnTo>
                  <a:lnTo>
                    <a:pt x="1033947" y="440708"/>
                  </a:lnTo>
                  <a:lnTo>
                    <a:pt x="1026975" y="395001"/>
                  </a:lnTo>
                  <a:lnTo>
                    <a:pt x="1015620" y="350762"/>
                  </a:lnTo>
                  <a:lnTo>
                    <a:pt x="1000100" y="308196"/>
                  </a:lnTo>
                  <a:lnTo>
                    <a:pt x="980631" y="267508"/>
                  </a:lnTo>
                  <a:lnTo>
                    <a:pt x="957432" y="228900"/>
                  </a:lnTo>
                  <a:lnTo>
                    <a:pt x="930720" y="192578"/>
                  </a:lnTo>
                  <a:lnTo>
                    <a:pt x="900711" y="158746"/>
                  </a:lnTo>
                  <a:lnTo>
                    <a:pt x="867624" y="127607"/>
                  </a:lnTo>
                  <a:lnTo>
                    <a:pt x="831674" y="99367"/>
                  </a:lnTo>
                  <a:lnTo>
                    <a:pt x="793081" y="74230"/>
                  </a:lnTo>
                  <a:lnTo>
                    <a:pt x="752061" y="52400"/>
                  </a:lnTo>
                  <a:lnTo>
                    <a:pt x="708831" y="34080"/>
                  </a:lnTo>
                  <a:lnTo>
                    <a:pt x="663608" y="19476"/>
                  </a:lnTo>
                  <a:lnTo>
                    <a:pt x="616611" y="8792"/>
                  </a:lnTo>
                  <a:lnTo>
                    <a:pt x="568055" y="2232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14116" y="580644"/>
              <a:ext cx="1036319" cy="975360"/>
            </a:xfrm>
            <a:custGeom>
              <a:avLst/>
              <a:gdLst/>
              <a:ahLst/>
              <a:cxnLst/>
              <a:rect l="l" t="t" r="r" b="b"/>
              <a:pathLst>
                <a:path w="1036320" h="975360">
                  <a:moveTo>
                    <a:pt x="0" y="487679"/>
                  </a:moveTo>
                  <a:lnTo>
                    <a:pt x="2372" y="440708"/>
                  </a:lnTo>
                  <a:lnTo>
                    <a:pt x="9344" y="395001"/>
                  </a:lnTo>
                  <a:lnTo>
                    <a:pt x="20699" y="350762"/>
                  </a:lnTo>
                  <a:lnTo>
                    <a:pt x="36219" y="308196"/>
                  </a:lnTo>
                  <a:lnTo>
                    <a:pt x="55688" y="267508"/>
                  </a:lnTo>
                  <a:lnTo>
                    <a:pt x="78887" y="228900"/>
                  </a:lnTo>
                  <a:lnTo>
                    <a:pt x="105599" y="192578"/>
                  </a:lnTo>
                  <a:lnTo>
                    <a:pt x="135608" y="158746"/>
                  </a:lnTo>
                  <a:lnTo>
                    <a:pt x="168695" y="127607"/>
                  </a:lnTo>
                  <a:lnTo>
                    <a:pt x="204645" y="99367"/>
                  </a:lnTo>
                  <a:lnTo>
                    <a:pt x="243238" y="74230"/>
                  </a:lnTo>
                  <a:lnTo>
                    <a:pt x="284258" y="52400"/>
                  </a:lnTo>
                  <a:lnTo>
                    <a:pt x="327488" y="34080"/>
                  </a:lnTo>
                  <a:lnTo>
                    <a:pt x="372711" y="19476"/>
                  </a:lnTo>
                  <a:lnTo>
                    <a:pt x="419708" y="8792"/>
                  </a:lnTo>
                  <a:lnTo>
                    <a:pt x="468264" y="2232"/>
                  </a:lnTo>
                  <a:lnTo>
                    <a:pt x="518159" y="0"/>
                  </a:lnTo>
                  <a:lnTo>
                    <a:pt x="568055" y="2232"/>
                  </a:lnTo>
                  <a:lnTo>
                    <a:pt x="616611" y="8792"/>
                  </a:lnTo>
                  <a:lnTo>
                    <a:pt x="663608" y="19476"/>
                  </a:lnTo>
                  <a:lnTo>
                    <a:pt x="708831" y="34080"/>
                  </a:lnTo>
                  <a:lnTo>
                    <a:pt x="752061" y="52400"/>
                  </a:lnTo>
                  <a:lnTo>
                    <a:pt x="793081" y="74230"/>
                  </a:lnTo>
                  <a:lnTo>
                    <a:pt x="831674" y="99367"/>
                  </a:lnTo>
                  <a:lnTo>
                    <a:pt x="867624" y="127607"/>
                  </a:lnTo>
                  <a:lnTo>
                    <a:pt x="900711" y="158746"/>
                  </a:lnTo>
                  <a:lnTo>
                    <a:pt x="930720" y="192578"/>
                  </a:lnTo>
                  <a:lnTo>
                    <a:pt x="957432" y="228900"/>
                  </a:lnTo>
                  <a:lnTo>
                    <a:pt x="980631" y="267508"/>
                  </a:lnTo>
                  <a:lnTo>
                    <a:pt x="1000100" y="308196"/>
                  </a:lnTo>
                  <a:lnTo>
                    <a:pt x="1015620" y="350762"/>
                  </a:lnTo>
                  <a:lnTo>
                    <a:pt x="1026975" y="395001"/>
                  </a:lnTo>
                  <a:lnTo>
                    <a:pt x="1033947" y="440708"/>
                  </a:lnTo>
                  <a:lnTo>
                    <a:pt x="1036319" y="487679"/>
                  </a:lnTo>
                  <a:lnTo>
                    <a:pt x="1033947" y="534651"/>
                  </a:lnTo>
                  <a:lnTo>
                    <a:pt x="1026975" y="580358"/>
                  </a:lnTo>
                  <a:lnTo>
                    <a:pt x="1015620" y="624597"/>
                  </a:lnTo>
                  <a:lnTo>
                    <a:pt x="1000100" y="667163"/>
                  </a:lnTo>
                  <a:lnTo>
                    <a:pt x="980631" y="707851"/>
                  </a:lnTo>
                  <a:lnTo>
                    <a:pt x="957432" y="746459"/>
                  </a:lnTo>
                  <a:lnTo>
                    <a:pt x="930720" y="782781"/>
                  </a:lnTo>
                  <a:lnTo>
                    <a:pt x="900711" y="816613"/>
                  </a:lnTo>
                  <a:lnTo>
                    <a:pt x="867624" y="847752"/>
                  </a:lnTo>
                  <a:lnTo>
                    <a:pt x="831674" y="875992"/>
                  </a:lnTo>
                  <a:lnTo>
                    <a:pt x="793081" y="901129"/>
                  </a:lnTo>
                  <a:lnTo>
                    <a:pt x="752061" y="922959"/>
                  </a:lnTo>
                  <a:lnTo>
                    <a:pt x="708831" y="941279"/>
                  </a:lnTo>
                  <a:lnTo>
                    <a:pt x="663608" y="955883"/>
                  </a:lnTo>
                  <a:lnTo>
                    <a:pt x="616611" y="966567"/>
                  </a:lnTo>
                  <a:lnTo>
                    <a:pt x="568055" y="973127"/>
                  </a:lnTo>
                  <a:lnTo>
                    <a:pt x="518159" y="975359"/>
                  </a:lnTo>
                  <a:lnTo>
                    <a:pt x="468264" y="973127"/>
                  </a:lnTo>
                  <a:lnTo>
                    <a:pt x="419708" y="966567"/>
                  </a:lnTo>
                  <a:lnTo>
                    <a:pt x="372711" y="955883"/>
                  </a:lnTo>
                  <a:lnTo>
                    <a:pt x="327488" y="941279"/>
                  </a:lnTo>
                  <a:lnTo>
                    <a:pt x="284258" y="922959"/>
                  </a:lnTo>
                  <a:lnTo>
                    <a:pt x="243238" y="901129"/>
                  </a:lnTo>
                  <a:lnTo>
                    <a:pt x="204645" y="875992"/>
                  </a:lnTo>
                  <a:lnTo>
                    <a:pt x="168695" y="847752"/>
                  </a:lnTo>
                  <a:lnTo>
                    <a:pt x="135608" y="816613"/>
                  </a:lnTo>
                  <a:lnTo>
                    <a:pt x="105599" y="782781"/>
                  </a:lnTo>
                  <a:lnTo>
                    <a:pt x="78887" y="746459"/>
                  </a:lnTo>
                  <a:lnTo>
                    <a:pt x="55688" y="707851"/>
                  </a:lnTo>
                  <a:lnTo>
                    <a:pt x="36219" y="667163"/>
                  </a:lnTo>
                  <a:lnTo>
                    <a:pt x="20699" y="624597"/>
                  </a:lnTo>
                  <a:lnTo>
                    <a:pt x="9344" y="580358"/>
                  </a:lnTo>
                  <a:lnTo>
                    <a:pt x="2372" y="534651"/>
                  </a:lnTo>
                  <a:lnTo>
                    <a:pt x="0" y="487679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3216" y="935736"/>
              <a:ext cx="199644" cy="29413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212274" y="2124138"/>
            <a:ext cx="1052195" cy="982344"/>
            <a:chOff x="3212274" y="2124138"/>
            <a:chExt cx="1052195" cy="982344"/>
          </a:xfrm>
        </p:grpSpPr>
        <p:sp>
          <p:nvSpPr>
            <p:cNvPr id="11" name="object 11"/>
            <p:cNvSpPr/>
            <p:nvPr/>
          </p:nvSpPr>
          <p:spPr>
            <a:xfrm>
              <a:off x="3220211" y="2132076"/>
              <a:ext cx="1036319" cy="966469"/>
            </a:xfrm>
            <a:custGeom>
              <a:avLst/>
              <a:gdLst/>
              <a:ahLst/>
              <a:cxnLst/>
              <a:rect l="l" t="t" r="r" b="b"/>
              <a:pathLst>
                <a:path w="1036320" h="966469">
                  <a:moveTo>
                    <a:pt x="518160" y="0"/>
                  </a:moveTo>
                  <a:lnTo>
                    <a:pt x="468264" y="2211"/>
                  </a:lnTo>
                  <a:lnTo>
                    <a:pt x="419708" y="8710"/>
                  </a:lnTo>
                  <a:lnTo>
                    <a:pt x="372711" y="19295"/>
                  </a:lnTo>
                  <a:lnTo>
                    <a:pt x="327488" y="33763"/>
                  </a:lnTo>
                  <a:lnTo>
                    <a:pt x="284258" y="51911"/>
                  </a:lnTo>
                  <a:lnTo>
                    <a:pt x="243238" y="73538"/>
                  </a:lnTo>
                  <a:lnTo>
                    <a:pt x="204645" y="98440"/>
                  </a:lnTo>
                  <a:lnTo>
                    <a:pt x="168695" y="126416"/>
                  </a:lnTo>
                  <a:lnTo>
                    <a:pt x="135608" y="157263"/>
                  </a:lnTo>
                  <a:lnTo>
                    <a:pt x="105599" y="190779"/>
                  </a:lnTo>
                  <a:lnTo>
                    <a:pt x="78887" y="226760"/>
                  </a:lnTo>
                  <a:lnTo>
                    <a:pt x="55688" y="265006"/>
                  </a:lnTo>
                  <a:lnTo>
                    <a:pt x="36219" y="305313"/>
                  </a:lnTo>
                  <a:lnTo>
                    <a:pt x="20699" y="347479"/>
                  </a:lnTo>
                  <a:lnTo>
                    <a:pt x="9344" y="391302"/>
                  </a:lnTo>
                  <a:lnTo>
                    <a:pt x="2372" y="436579"/>
                  </a:lnTo>
                  <a:lnTo>
                    <a:pt x="0" y="483108"/>
                  </a:lnTo>
                  <a:lnTo>
                    <a:pt x="2372" y="529636"/>
                  </a:lnTo>
                  <a:lnTo>
                    <a:pt x="9344" y="574913"/>
                  </a:lnTo>
                  <a:lnTo>
                    <a:pt x="20699" y="618736"/>
                  </a:lnTo>
                  <a:lnTo>
                    <a:pt x="36219" y="660902"/>
                  </a:lnTo>
                  <a:lnTo>
                    <a:pt x="55688" y="701209"/>
                  </a:lnTo>
                  <a:lnTo>
                    <a:pt x="78887" y="739455"/>
                  </a:lnTo>
                  <a:lnTo>
                    <a:pt x="105599" y="775436"/>
                  </a:lnTo>
                  <a:lnTo>
                    <a:pt x="135608" y="808952"/>
                  </a:lnTo>
                  <a:lnTo>
                    <a:pt x="168695" y="839799"/>
                  </a:lnTo>
                  <a:lnTo>
                    <a:pt x="204645" y="867775"/>
                  </a:lnTo>
                  <a:lnTo>
                    <a:pt x="243238" y="892677"/>
                  </a:lnTo>
                  <a:lnTo>
                    <a:pt x="284258" y="914304"/>
                  </a:lnTo>
                  <a:lnTo>
                    <a:pt x="327488" y="932452"/>
                  </a:lnTo>
                  <a:lnTo>
                    <a:pt x="372711" y="946920"/>
                  </a:lnTo>
                  <a:lnTo>
                    <a:pt x="419708" y="957505"/>
                  </a:lnTo>
                  <a:lnTo>
                    <a:pt x="468264" y="964004"/>
                  </a:lnTo>
                  <a:lnTo>
                    <a:pt x="518160" y="966215"/>
                  </a:lnTo>
                  <a:lnTo>
                    <a:pt x="568055" y="964004"/>
                  </a:lnTo>
                  <a:lnTo>
                    <a:pt x="616611" y="957505"/>
                  </a:lnTo>
                  <a:lnTo>
                    <a:pt x="663608" y="946920"/>
                  </a:lnTo>
                  <a:lnTo>
                    <a:pt x="708831" y="932452"/>
                  </a:lnTo>
                  <a:lnTo>
                    <a:pt x="752061" y="914304"/>
                  </a:lnTo>
                  <a:lnTo>
                    <a:pt x="793081" y="892677"/>
                  </a:lnTo>
                  <a:lnTo>
                    <a:pt x="831674" y="867775"/>
                  </a:lnTo>
                  <a:lnTo>
                    <a:pt x="867624" y="839799"/>
                  </a:lnTo>
                  <a:lnTo>
                    <a:pt x="900711" y="808952"/>
                  </a:lnTo>
                  <a:lnTo>
                    <a:pt x="930720" y="775436"/>
                  </a:lnTo>
                  <a:lnTo>
                    <a:pt x="957432" y="739455"/>
                  </a:lnTo>
                  <a:lnTo>
                    <a:pt x="980631" y="701209"/>
                  </a:lnTo>
                  <a:lnTo>
                    <a:pt x="1000100" y="660902"/>
                  </a:lnTo>
                  <a:lnTo>
                    <a:pt x="1015620" y="618736"/>
                  </a:lnTo>
                  <a:lnTo>
                    <a:pt x="1026975" y="574913"/>
                  </a:lnTo>
                  <a:lnTo>
                    <a:pt x="1033947" y="529636"/>
                  </a:lnTo>
                  <a:lnTo>
                    <a:pt x="1036320" y="483108"/>
                  </a:lnTo>
                  <a:lnTo>
                    <a:pt x="1033947" y="436579"/>
                  </a:lnTo>
                  <a:lnTo>
                    <a:pt x="1026975" y="391302"/>
                  </a:lnTo>
                  <a:lnTo>
                    <a:pt x="1015620" y="347479"/>
                  </a:lnTo>
                  <a:lnTo>
                    <a:pt x="1000100" y="305313"/>
                  </a:lnTo>
                  <a:lnTo>
                    <a:pt x="980631" y="265006"/>
                  </a:lnTo>
                  <a:lnTo>
                    <a:pt x="957432" y="226760"/>
                  </a:lnTo>
                  <a:lnTo>
                    <a:pt x="930720" y="190779"/>
                  </a:lnTo>
                  <a:lnTo>
                    <a:pt x="900711" y="157263"/>
                  </a:lnTo>
                  <a:lnTo>
                    <a:pt x="867624" y="126416"/>
                  </a:lnTo>
                  <a:lnTo>
                    <a:pt x="831674" y="98440"/>
                  </a:lnTo>
                  <a:lnTo>
                    <a:pt x="793081" y="73538"/>
                  </a:lnTo>
                  <a:lnTo>
                    <a:pt x="752061" y="51911"/>
                  </a:lnTo>
                  <a:lnTo>
                    <a:pt x="708831" y="33763"/>
                  </a:lnTo>
                  <a:lnTo>
                    <a:pt x="663608" y="19295"/>
                  </a:lnTo>
                  <a:lnTo>
                    <a:pt x="616611" y="8710"/>
                  </a:lnTo>
                  <a:lnTo>
                    <a:pt x="568055" y="2211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20211" y="2132076"/>
              <a:ext cx="1036319" cy="966469"/>
            </a:xfrm>
            <a:custGeom>
              <a:avLst/>
              <a:gdLst/>
              <a:ahLst/>
              <a:cxnLst/>
              <a:rect l="l" t="t" r="r" b="b"/>
              <a:pathLst>
                <a:path w="1036320" h="966469">
                  <a:moveTo>
                    <a:pt x="0" y="483108"/>
                  </a:moveTo>
                  <a:lnTo>
                    <a:pt x="2372" y="436579"/>
                  </a:lnTo>
                  <a:lnTo>
                    <a:pt x="9344" y="391302"/>
                  </a:lnTo>
                  <a:lnTo>
                    <a:pt x="20699" y="347479"/>
                  </a:lnTo>
                  <a:lnTo>
                    <a:pt x="36219" y="305313"/>
                  </a:lnTo>
                  <a:lnTo>
                    <a:pt x="55688" y="265006"/>
                  </a:lnTo>
                  <a:lnTo>
                    <a:pt x="78887" y="226760"/>
                  </a:lnTo>
                  <a:lnTo>
                    <a:pt x="105599" y="190779"/>
                  </a:lnTo>
                  <a:lnTo>
                    <a:pt x="135608" y="157263"/>
                  </a:lnTo>
                  <a:lnTo>
                    <a:pt x="168695" y="126416"/>
                  </a:lnTo>
                  <a:lnTo>
                    <a:pt x="204645" y="98440"/>
                  </a:lnTo>
                  <a:lnTo>
                    <a:pt x="243238" y="73538"/>
                  </a:lnTo>
                  <a:lnTo>
                    <a:pt x="284258" y="51911"/>
                  </a:lnTo>
                  <a:lnTo>
                    <a:pt x="327488" y="33763"/>
                  </a:lnTo>
                  <a:lnTo>
                    <a:pt x="372711" y="19295"/>
                  </a:lnTo>
                  <a:lnTo>
                    <a:pt x="419708" y="8710"/>
                  </a:lnTo>
                  <a:lnTo>
                    <a:pt x="468264" y="2211"/>
                  </a:lnTo>
                  <a:lnTo>
                    <a:pt x="518160" y="0"/>
                  </a:lnTo>
                  <a:lnTo>
                    <a:pt x="568055" y="2211"/>
                  </a:lnTo>
                  <a:lnTo>
                    <a:pt x="616611" y="8710"/>
                  </a:lnTo>
                  <a:lnTo>
                    <a:pt x="663608" y="19295"/>
                  </a:lnTo>
                  <a:lnTo>
                    <a:pt x="708831" y="33763"/>
                  </a:lnTo>
                  <a:lnTo>
                    <a:pt x="752061" y="51911"/>
                  </a:lnTo>
                  <a:lnTo>
                    <a:pt x="793081" y="73538"/>
                  </a:lnTo>
                  <a:lnTo>
                    <a:pt x="831674" y="98440"/>
                  </a:lnTo>
                  <a:lnTo>
                    <a:pt x="867624" y="126416"/>
                  </a:lnTo>
                  <a:lnTo>
                    <a:pt x="900711" y="157263"/>
                  </a:lnTo>
                  <a:lnTo>
                    <a:pt x="930720" y="190779"/>
                  </a:lnTo>
                  <a:lnTo>
                    <a:pt x="957432" y="226760"/>
                  </a:lnTo>
                  <a:lnTo>
                    <a:pt x="980631" y="265006"/>
                  </a:lnTo>
                  <a:lnTo>
                    <a:pt x="1000100" y="305313"/>
                  </a:lnTo>
                  <a:lnTo>
                    <a:pt x="1015620" y="347479"/>
                  </a:lnTo>
                  <a:lnTo>
                    <a:pt x="1026975" y="391302"/>
                  </a:lnTo>
                  <a:lnTo>
                    <a:pt x="1033947" y="436579"/>
                  </a:lnTo>
                  <a:lnTo>
                    <a:pt x="1036320" y="483108"/>
                  </a:lnTo>
                  <a:lnTo>
                    <a:pt x="1033947" y="529636"/>
                  </a:lnTo>
                  <a:lnTo>
                    <a:pt x="1026975" y="574913"/>
                  </a:lnTo>
                  <a:lnTo>
                    <a:pt x="1015620" y="618736"/>
                  </a:lnTo>
                  <a:lnTo>
                    <a:pt x="1000100" y="660902"/>
                  </a:lnTo>
                  <a:lnTo>
                    <a:pt x="980631" y="701209"/>
                  </a:lnTo>
                  <a:lnTo>
                    <a:pt x="957432" y="739455"/>
                  </a:lnTo>
                  <a:lnTo>
                    <a:pt x="930720" y="775436"/>
                  </a:lnTo>
                  <a:lnTo>
                    <a:pt x="900711" y="808952"/>
                  </a:lnTo>
                  <a:lnTo>
                    <a:pt x="867624" y="839799"/>
                  </a:lnTo>
                  <a:lnTo>
                    <a:pt x="831674" y="867775"/>
                  </a:lnTo>
                  <a:lnTo>
                    <a:pt x="793081" y="892677"/>
                  </a:lnTo>
                  <a:lnTo>
                    <a:pt x="752061" y="914304"/>
                  </a:lnTo>
                  <a:lnTo>
                    <a:pt x="708831" y="932452"/>
                  </a:lnTo>
                  <a:lnTo>
                    <a:pt x="663608" y="946920"/>
                  </a:lnTo>
                  <a:lnTo>
                    <a:pt x="616611" y="957505"/>
                  </a:lnTo>
                  <a:lnTo>
                    <a:pt x="568055" y="964004"/>
                  </a:lnTo>
                  <a:lnTo>
                    <a:pt x="518160" y="966215"/>
                  </a:lnTo>
                  <a:lnTo>
                    <a:pt x="468264" y="964004"/>
                  </a:lnTo>
                  <a:lnTo>
                    <a:pt x="419708" y="957505"/>
                  </a:lnTo>
                  <a:lnTo>
                    <a:pt x="372711" y="946920"/>
                  </a:lnTo>
                  <a:lnTo>
                    <a:pt x="327488" y="932452"/>
                  </a:lnTo>
                  <a:lnTo>
                    <a:pt x="284258" y="914304"/>
                  </a:lnTo>
                  <a:lnTo>
                    <a:pt x="243238" y="892677"/>
                  </a:lnTo>
                  <a:lnTo>
                    <a:pt x="204645" y="867775"/>
                  </a:lnTo>
                  <a:lnTo>
                    <a:pt x="168695" y="839799"/>
                  </a:lnTo>
                  <a:lnTo>
                    <a:pt x="135608" y="808952"/>
                  </a:lnTo>
                  <a:lnTo>
                    <a:pt x="105599" y="775436"/>
                  </a:lnTo>
                  <a:lnTo>
                    <a:pt x="78887" y="739455"/>
                  </a:lnTo>
                  <a:lnTo>
                    <a:pt x="55688" y="701209"/>
                  </a:lnTo>
                  <a:lnTo>
                    <a:pt x="36219" y="660902"/>
                  </a:lnTo>
                  <a:lnTo>
                    <a:pt x="20699" y="618736"/>
                  </a:lnTo>
                  <a:lnTo>
                    <a:pt x="9344" y="574913"/>
                  </a:lnTo>
                  <a:lnTo>
                    <a:pt x="2372" y="529636"/>
                  </a:lnTo>
                  <a:lnTo>
                    <a:pt x="0" y="483108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9583" y="2487168"/>
              <a:ext cx="413003" cy="28803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206178" y="3754818"/>
            <a:ext cx="1052195" cy="1016000"/>
            <a:chOff x="3206178" y="3754818"/>
            <a:chExt cx="1052195" cy="1016000"/>
          </a:xfrm>
        </p:grpSpPr>
        <p:sp>
          <p:nvSpPr>
            <p:cNvPr id="15" name="object 15"/>
            <p:cNvSpPr/>
            <p:nvPr/>
          </p:nvSpPr>
          <p:spPr>
            <a:xfrm>
              <a:off x="3214116" y="3762755"/>
              <a:ext cx="1036319" cy="1000125"/>
            </a:xfrm>
            <a:custGeom>
              <a:avLst/>
              <a:gdLst/>
              <a:ahLst/>
              <a:cxnLst/>
              <a:rect l="l" t="t" r="r" b="b"/>
              <a:pathLst>
                <a:path w="1036320" h="1000125">
                  <a:moveTo>
                    <a:pt x="518159" y="0"/>
                  </a:moveTo>
                  <a:lnTo>
                    <a:pt x="468264" y="2288"/>
                  </a:lnTo>
                  <a:lnTo>
                    <a:pt x="419708" y="9012"/>
                  </a:lnTo>
                  <a:lnTo>
                    <a:pt x="372711" y="19963"/>
                  </a:lnTo>
                  <a:lnTo>
                    <a:pt x="327488" y="34933"/>
                  </a:lnTo>
                  <a:lnTo>
                    <a:pt x="284258" y="53710"/>
                  </a:lnTo>
                  <a:lnTo>
                    <a:pt x="243238" y="76087"/>
                  </a:lnTo>
                  <a:lnTo>
                    <a:pt x="204645" y="101853"/>
                  </a:lnTo>
                  <a:lnTo>
                    <a:pt x="168695" y="130799"/>
                  </a:lnTo>
                  <a:lnTo>
                    <a:pt x="135608" y="162715"/>
                  </a:lnTo>
                  <a:lnTo>
                    <a:pt x="105599" y="197394"/>
                  </a:lnTo>
                  <a:lnTo>
                    <a:pt x="78887" y="234624"/>
                  </a:lnTo>
                  <a:lnTo>
                    <a:pt x="55688" y="274197"/>
                  </a:lnTo>
                  <a:lnTo>
                    <a:pt x="36219" y="315903"/>
                  </a:lnTo>
                  <a:lnTo>
                    <a:pt x="20699" y="359533"/>
                  </a:lnTo>
                  <a:lnTo>
                    <a:pt x="9344" y="404877"/>
                  </a:lnTo>
                  <a:lnTo>
                    <a:pt x="2372" y="451726"/>
                  </a:lnTo>
                  <a:lnTo>
                    <a:pt x="0" y="499872"/>
                  </a:lnTo>
                  <a:lnTo>
                    <a:pt x="2372" y="548017"/>
                  </a:lnTo>
                  <a:lnTo>
                    <a:pt x="9344" y="594866"/>
                  </a:lnTo>
                  <a:lnTo>
                    <a:pt x="20699" y="640210"/>
                  </a:lnTo>
                  <a:lnTo>
                    <a:pt x="36219" y="683840"/>
                  </a:lnTo>
                  <a:lnTo>
                    <a:pt x="55688" y="725546"/>
                  </a:lnTo>
                  <a:lnTo>
                    <a:pt x="78887" y="765119"/>
                  </a:lnTo>
                  <a:lnTo>
                    <a:pt x="105599" y="802349"/>
                  </a:lnTo>
                  <a:lnTo>
                    <a:pt x="135608" y="837028"/>
                  </a:lnTo>
                  <a:lnTo>
                    <a:pt x="168695" y="868944"/>
                  </a:lnTo>
                  <a:lnTo>
                    <a:pt x="204645" y="897890"/>
                  </a:lnTo>
                  <a:lnTo>
                    <a:pt x="243238" y="923656"/>
                  </a:lnTo>
                  <a:lnTo>
                    <a:pt x="284258" y="946033"/>
                  </a:lnTo>
                  <a:lnTo>
                    <a:pt x="327488" y="964810"/>
                  </a:lnTo>
                  <a:lnTo>
                    <a:pt x="372711" y="979780"/>
                  </a:lnTo>
                  <a:lnTo>
                    <a:pt x="419708" y="990731"/>
                  </a:lnTo>
                  <a:lnTo>
                    <a:pt x="468264" y="997455"/>
                  </a:lnTo>
                  <a:lnTo>
                    <a:pt x="518159" y="999744"/>
                  </a:lnTo>
                  <a:lnTo>
                    <a:pt x="568055" y="997455"/>
                  </a:lnTo>
                  <a:lnTo>
                    <a:pt x="616611" y="990731"/>
                  </a:lnTo>
                  <a:lnTo>
                    <a:pt x="663608" y="979780"/>
                  </a:lnTo>
                  <a:lnTo>
                    <a:pt x="708831" y="964810"/>
                  </a:lnTo>
                  <a:lnTo>
                    <a:pt x="752061" y="946033"/>
                  </a:lnTo>
                  <a:lnTo>
                    <a:pt x="793081" y="923656"/>
                  </a:lnTo>
                  <a:lnTo>
                    <a:pt x="831674" y="897890"/>
                  </a:lnTo>
                  <a:lnTo>
                    <a:pt x="867624" y="868944"/>
                  </a:lnTo>
                  <a:lnTo>
                    <a:pt x="900711" y="837028"/>
                  </a:lnTo>
                  <a:lnTo>
                    <a:pt x="930720" y="802349"/>
                  </a:lnTo>
                  <a:lnTo>
                    <a:pt x="957432" y="765119"/>
                  </a:lnTo>
                  <a:lnTo>
                    <a:pt x="980631" y="725546"/>
                  </a:lnTo>
                  <a:lnTo>
                    <a:pt x="1000100" y="683840"/>
                  </a:lnTo>
                  <a:lnTo>
                    <a:pt x="1015620" y="640210"/>
                  </a:lnTo>
                  <a:lnTo>
                    <a:pt x="1026975" y="594866"/>
                  </a:lnTo>
                  <a:lnTo>
                    <a:pt x="1033947" y="548017"/>
                  </a:lnTo>
                  <a:lnTo>
                    <a:pt x="1036319" y="499872"/>
                  </a:lnTo>
                  <a:lnTo>
                    <a:pt x="1033947" y="451726"/>
                  </a:lnTo>
                  <a:lnTo>
                    <a:pt x="1026975" y="404877"/>
                  </a:lnTo>
                  <a:lnTo>
                    <a:pt x="1015620" y="359533"/>
                  </a:lnTo>
                  <a:lnTo>
                    <a:pt x="1000100" y="315903"/>
                  </a:lnTo>
                  <a:lnTo>
                    <a:pt x="980631" y="274197"/>
                  </a:lnTo>
                  <a:lnTo>
                    <a:pt x="957432" y="234624"/>
                  </a:lnTo>
                  <a:lnTo>
                    <a:pt x="930720" y="197394"/>
                  </a:lnTo>
                  <a:lnTo>
                    <a:pt x="900711" y="162715"/>
                  </a:lnTo>
                  <a:lnTo>
                    <a:pt x="867624" y="130799"/>
                  </a:lnTo>
                  <a:lnTo>
                    <a:pt x="831674" y="101853"/>
                  </a:lnTo>
                  <a:lnTo>
                    <a:pt x="793081" y="76087"/>
                  </a:lnTo>
                  <a:lnTo>
                    <a:pt x="752061" y="53710"/>
                  </a:lnTo>
                  <a:lnTo>
                    <a:pt x="708831" y="34933"/>
                  </a:lnTo>
                  <a:lnTo>
                    <a:pt x="663608" y="19963"/>
                  </a:lnTo>
                  <a:lnTo>
                    <a:pt x="616611" y="9012"/>
                  </a:lnTo>
                  <a:lnTo>
                    <a:pt x="568055" y="2288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4116" y="3762755"/>
              <a:ext cx="1036319" cy="1000125"/>
            </a:xfrm>
            <a:custGeom>
              <a:avLst/>
              <a:gdLst/>
              <a:ahLst/>
              <a:cxnLst/>
              <a:rect l="l" t="t" r="r" b="b"/>
              <a:pathLst>
                <a:path w="1036320" h="1000125">
                  <a:moveTo>
                    <a:pt x="0" y="499872"/>
                  </a:moveTo>
                  <a:lnTo>
                    <a:pt x="2372" y="451726"/>
                  </a:lnTo>
                  <a:lnTo>
                    <a:pt x="9344" y="404877"/>
                  </a:lnTo>
                  <a:lnTo>
                    <a:pt x="20699" y="359533"/>
                  </a:lnTo>
                  <a:lnTo>
                    <a:pt x="36219" y="315903"/>
                  </a:lnTo>
                  <a:lnTo>
                    <a:pt x="55688" y="274197"/>
                  </a:lnTo>
                  <a:lnTo>
                    <a:pt x="78887" y="234624"/>
                  </a:lnTo>
                  <a:lnTo>
                    <a:pt x="105599" y="197394"/>
                  </a:lnTo>
                  <a:lnTo>
                    <a:pt x="135608" y="162715"/>
                  </a:lnTo>
                  <a:lnTo>
                    <a:pt x="168695" y="130799"/>
                  </a:lnTo>
                  <a:lnTo>
                    <a:pt x="204645" y="101853"/>
                  </a:lnTo>
                  <a:lnTo>
                    <a:pt x="243238" y="76087"/>
                  </a:lnTo>
                  <a:lnTo>
                    <a:pt x="284258" y="53710"/>
                  </a:lnTo>
                  <a:lnTo>
                    <a:pt x="327488" y="34933"/>
                  </a:lnTo>
                  <a:lnTo>
                    <a:pt x="372711" y="19963"/>
                  </a:lnTo>
                  <a:lnTo>
                    <a:pt x="419708" y="9012"/>
                  </a:lnTo>
                  <a:lnTo>
                    <a:pt x="468264" y="2288"/>
                  </a:lnTo>
                  <a:lnTo>
                    <a:pt x="518159" y="0"/>
                  </a:lnTo>
                  <a:lnTo>
                    <a:pt x="568055" y="2288"/>
                  </a:lnTo>
                  <a:lnTo>
                    <a:pt x="616611" y="9012"/>
                  </a:lnTo>
                  <a:lnTo>
                    <a:pt x="663608" y="19963"/>
                  </a:lnTo>
                  <a:lnTo>
                    <a:pt x="708831" y="34933"/>
                  </a:lnTo>
                  <a:lnTo>
                    <a:pt x="752061" y="53710"/>
                  </a:lnTo>
                  <a:lnTo>
                    <a:pt x="793081" y="76087"/>
                  </a:lnTo>
                  <a:lnTo>
                    <a:pt x="831674" y="101853"/>
                  </a:lnTo>
                  <a:lnTo>
                    <a:pt x="867624" y="130799"/>
                  </a:lnTo>
                  <a:lnTo>
                    <a:pt x="900711" y="162715"/>
                  </a:lnTo>
                  <a:lnTo>
                    <a:pt x="930720" y="197394"/>
                  </a:lnTo>
                  <a:lnTo>
                    <a:pt x="957432" y="234624"/>
                  </a:lnTo>
                  <a:lnTo>
                    <a:pt x="980631" y="274197"/>
                  </a:lnTo>
                  <a:lnTo>
                    <a:pt x="1000100" y="315903"/>
                  </a:lnTo>
                  <a:lnTo>
                    <a:pt x="1015620" y="359533"/>
                  </a:lnTo>
                  <a:lnTo>
                    <a:pt x="1026975" y="404877"/>
                  </a:lnTo>
                  <a:lnTo>
                    <a:pt x="1033947" y="451726"/>
                  </a:lnTo>
                  <a:lnTo>
                    <a:pt x="1036319" y="499872"/>
                  </a:lnTo>
                  <a:lnTo>
                    <a:pt x="1033947" y="548017"/>
                  </a:lnTo>
                  <a:lnTo>
                    <a:pt x="1026975" y="594866"/>
                  </a:lnTo>
                  <a:lnTo>
                    <a:pt x="1015620" y="640210"/>
                  </a:lnTo>
                  <a:lnTo>
                    <a:pt x="1000100" y="683840"/>
                  </a:lnTo>
                  <a:lnTo>
                    <a:pt x="980631" y="725546"/>
                  </a:lnTo>
                  <a:lnTo>
                    <a:pt x="957432" y="765119"/>
                  </a:lnTo>
                  <a:lnTo>
                    <a:pt x="930720" y="802349"/>
                  </a:lnTo>
                  <a:lnTo>
                    <a:pt x="900711" y="837028"/>
                  </a:lnTo>
                  <a:lnTo>
                    <a:pt x="867624" y="868944"/>
                  </a:lnTo>
                  <a:lnTo>
                    <a:pt x="831674" y="897890"/>
                  </a:lnTo>
                  <a:lnTo>
                    <a:pt x="793081" y="923656"/>
                  </a:lnTo>
                  <a:lnTo>
                    <a:pt x="752061" y="946033"/>
                  </a:lnTo>
                  <a:lnTo>
                    <a:pt x="708831" y="964810"/>
                  </a:lnTo>
                  <a:lnTo>
                    <a:pt x="663608" y="979780"/>
                  </a:lnTo>
                  <a:lnTo>
                    <a:pt x="616611" y="990731"/>
                  </a:lnTo>
                  <a:lnTo>
                    <a:pt x="568055" y="997455"/>
                  </a:lnTo>
                  <a:lnTo>
                    <a:pt x="518159" y="999744"/>
                  </a:lnTo>
                  <a:lnTo>
                    <a:pt x="468264" y="997455"/>
                  </a:lnTo>
                  <a:lnTo>
                    <a:pt x="419708" y="990731"/>
                  </a:lnTo>
                  <a:lnTo>
                    <a:pt x="372711" y="979780"/>
                  </a:lnTo>
                  <a:lnTo>
                    <a:pt x="327488" y="964810"/>
                  </a:lnTo>
                  <a:lnTo>
                    <a:pt x="284258" y="946033"/>
                  </a:lnTo>
                  <a:lnTo>
                    <a:pt x="243238" y="923656"/>
                  </a:lnTo>
                  <a:lnTo>
                    <a:pt x="204645" y="897890"/>
                  </a:lnTo>
                  <a:lnTo>
                    <a:pt x="168695" y="868944"/>
                  </a:lnTo>
                  <a:lnTo>
                    <a:pt x="135608" y="837028"/>
                  </a:lnTo>
                  <a:lnTo>
                    <a:pt x="105599" y="802349"/>
                  </a:lnTo>
                  <a:lnTo>
                    <a:pt x="78887" y="765119"/>
                  </a:lnTo>
                  <a:lnTo>
                    <a:pt x="55688" y="725546"/>
                  </a:lnTo>
                  <a:lnTo>
                    <a:pt x="36219" y="683840"/>
                  </a:lnTo>
                  <a:lnTo>
                    <a:pt x="20699" y="640210"/>
                  </a:lnTo>
                  <a:lnTo>
                    <a:pt x="9344" y="594866"/>
                  </a:lnTo>
                  <a:lnTo>
                    <a:pt x="2372" y="548017"/>
                  </a:lnTo>
                  <a:lnTo>
                    <a:pt x="0" y="499872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8352" y="4130039"/>
              <a:ext cx="300227" cy="29413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169602" y="5300154"/>
            <a:ext cx="1085850" cy="1052195"/>
            <a:chOff x="3169602" y="5300154"/>
            <a:chExt cx="1085850" cy="1052195"/>
          </a:xfrm>
        </p:grpSpPr>
        <p:sp>
          <p:nvSpPr>
            <p:cNvPr id="19" name="object 19"/>
            <p:cNvSpPr/>
            <p:nvPr/>
          </p:nvSpPr>
          <p:spPr>
            <a:xfrm>
              <a:off x="3177539" y="5308091"/>
              <a:ext cx="1069975" cy="1036319"/>
            </a:xfrm>
            <a:custGeom>
              <a:avLst/>
              <a:gdLst/>
              <a:ahLst/>
              <a:cxnLst/>
              <a:rect l="l" t="t" r="r" b="b"/>
              <a:pathLst>
                <a:path w="1069975" h="1036320">
                  <a:moveTo>
                    <a:pt x="534924" y="0"/>
                  </a:moveTo>
                  <a:lnTo>
                    <a:pt x="486239" y="2117"/>
                  </a:lnTo>
                  <a:lnTo>
                    <a:pt x="438778" y="8349"/>
                  </a:lnTo>
                  <a:lnTo>
                    <a:pt x="392729" y="18512"/>
                  </a:lnTo>
                  <a:lnTo>
                    <a:pt x="348283" y="32422"/>
                  </a:lnTo>
                  <a:lnTo>
                    <a:pt x="305626" y="49896"/>
                  </a:lnTo>
                  <a:lnTo>
                    <a:pt x="264950" y="70753"/>
                  </a:lnTo>
                  <a:lnTo>
                    <a:pt x="226441" y="94807"/>
                  </a:lnTo>
                  <a:lnTo>
                    <a:pt x="190290" y="121878"/>
                  </a:lnTo>
                  <a:lnTo>
                    <a:pt x="156686" y="151780"/>
                  </a:lnTo>
                  <a:lnTo>
                    <a:pt x="125816" y="184332"/>
                  </a:lnTo>
                  <a:lnTo>
                    <a:pt x="97871" y="219351"/>
                  </a:lnTo>
                  <a:lnTo>
                    <a:pt x="73039" y="256652"/>
                  </a:lnTo>
                  <a:lnTo>
                    <a:pt x="51508" y="296054"/>
                  </a:lnTo>
                  <a:lnTo>
                    <a:pt x="33469" y="337373"/>
                  </a:lnTo>
                  <a:lnTo>
                    <a:pt x="19109" y="380426"/>
                  </a:lnTo>
                  <a:lnTo>
                    <a:pt x="8619" y="425030"/>
                  </a:lnTo>
                  <a:lnTo>
                    <a:pt x="2186" y="471002"/>
                  </a:lnTo>
                  <a:lnTo>
                    <a:pt x="0" y="518160"/>
                  </a:lnTo>
                  <a:lnTo>
                    <a:pt x="2186" y="565322"/>
                  </a:lnTo>
                  <a:lnTo>
                    <a:pt x="8619" y="611299"/>
                  </a:lnTo>
                  <a:lnTo>
                    <a:pt x="19109" y="655906"/>
                  </a:lnTo>
                  <a:lnTo>
                    <a:pt x="33469" y="698961"/>
                  </a:lnTo>
                  <a:lnTo>
                    <a:pt x="51508" y="740281"/>
                  </a:lnTo>
                  <a:lnTo>
                    <a:pt x="73039" y="779684"/>
                  </a:lnTo>
                  <a:lnTo>
                    <a:pt x="97871" y="816985"/>
                  </a:lnTo>
                  <a:lnTo>
                    <a:pt x="125816" y="852002"/>
                  </a:lnTo>
                  <a:lnTo>
                    <a:pt x="156686" y="884553"/>
                  </a:lnTo>
                  <a:lnTo>
                    <a:pt x="190290" y="914454"/>
                  </a:lnTo>
                  <a:lnTo>
                    <a:pt x="226441" y="941522"/>
                  </a:lnTo>
                  <a:lnTo>
                    <a:pt x="264950" y="965575"/>
                  </a:lnTo>
                  <a:lnTo>
                    <a:pt x="305626" y="986429"/>
                  </a:lnTo>
                  <a:lnTo>
                    <a:pt x="348283" y="1003902"/>
                  </a:lnTo>
                  <a:lnTo>
                    <a:pt x="392729" y="1017810"/>
                  </a:lnTo>
                  <a:lnTo>
                    <a:pt x="438778" y="1027971"/>
                  </a:lnTo>
                  <a:lnTo>
                    <a:pt x="486239" y="1034202"/>
                  </a:lnTo>
                  <a:lnTo>
                    <a:pt x="534924" y="1036320"/>
                  </a:lnTo>
                  <a:lnTo>
                    <a:pt x="583608" y="1034202"/>
                  </a:lnTo>
                  <a:lnTo>
                    <a:pt x="631069" y="1027971"/>
                  </a:lnTo>
                  <a:lnTo>
                    <a:pt x="677118" y="1017810"/>
                  </a:lnTo>
                  <a:lnTo>
                    <a:pt x="721564" y="1003902"/>
                  </a:lnTo>
                  <a:lnTo>
                    <a:pt x="764221" y="986429"/>
                  </a:lnTo>
                  <a:lnTo>
                    <a:pt x="804897" y="965575"/>
                  </a:lnTo>
                  <a:lnTo>
                    <a:pt x="843406" y="941522"/>
                  </a:lnTo>
                  <a:lnTo>
                    <a:pt x="879557" y="914454"/>
                  </a:lnTo>
                  <a:lnTo>
                    <a:pt x="913161" y="884553"/>
                  </a:lnTo>
                  <a:lnTo>
                    <a:pt x="944031" y="852002"/>
                  </a:lnTo>
                  <a:lnTo>
                    <a:pt x="971976" y="816985"/>
                  </a:lnTo>
                  <a:lnTo>
                    <a:pt x="996808" y="779684"/>
                  </a:lnTo>
                  <a:lnTo>
                    <a:pt x="1018339" y="740281"/>
                  </a:lnTo>
                  <a:lnTo>
                    <a:pt x="1036378" y="698961"/>
                  </a:lnTo>
                  <a:lnTo>
                    <a:pt x="1050738" y="655906"/>
                  </a:lnTo>
                  <a:lnTo>
                    <a:pt x="1061228" y="611299"/>
                  </a:lnTo>
                  <a:lnTo>
                    <a:pt x="1067661" y="565322"/>
                  </a:lnTo>
                  <a:lnTo>
                    <a:pt x="1069848" y="518160"/>
                  </a:lnTo>
                  <a:lnTo>
                    <a:pt x="1067661" y="471002"/>
                  </a:lnTo>
                  <a:lnTo>
                    <a:pt x="1061228" y="425030"/>
                  </a:lnTo>
                  <a:lnTo>
                    <a:pt x="1050738" y="380426"/>
                  </a:lnTo>
                  <a:lnTo>
                    <a:pt x="1036378" y="337373"/>
                  </a:lnTo>
                  <a:lnTo>
                    <a:pt x="1018339" y="296054"/>
                  </a:lnTo>
                  <a:lnTo>
                    <a:pt x="996808" y="256652"/>
                  </a:lnTo>
                  <a:lnTo>
                    <a:pt x="971976" y="219351"/>
                  </a:lnTo>
                  <a:lnTo>
                    <a:pt x="944031" y="184332"/>
                  </a:lnTo>
                  <a:lnTo>
                    <a:pt x="913161" y="151780"/>
                  </a:lnTo>
                  <a:lnTo>
                    <a:pt x="879557" y="121878"/>
                  </a:lnTo>
                  <a:lnTo>
                    <a:pt x="843406" y="94807"/>
                  </a:lnTo>
                  <a:lnTo>
                    <a:pt x="804897" y="70753"/>
                  </a:lnTo>
                  <a:lnTo>
                    <a:pt x="764221" y="49896"/>
                  </a:lnTo>
                  <a:lnTo>
                    <a:pt x="721564" y="32422"/>
                  </a:lnTo>
                  <a:lnTo>
                    <a:pt x="677118" y="18512"/>
                  </a:lnTo>
                  <a:lnTo>
                    <a:pt x="631069" y="8349"/>
                  </a:lnTo>
                  <a:lnTo>
                    <a:pt x="583608" y="2117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77539" y="5308091"/>
              <a:ext cx="1069975" cy="1036319"/>
            </a:xfrm>
            <a:custGeom>
              <a:avLst/>
              <a:gdLst/>
              <a:ahLst/>
              <a:cxnLst/>
              <a:rect l="l" t="t" r="r" b="b"/>
              <a:pathLst>
                <a:path w="1069975" h="1036320">
                  <a:moveTo>
                    <a:pt x="0" y="518160"/>
                  </a:moveTo>
                  <a:lnTo>
                    <a:pt x="2186" y="471002"/>
                  </a:lnTo>
                  <a:lnTo>
                    <a:pt x="8619" y="425030"/>
                  </a:lnTo>
                  <a:lnTo>
                    <a:pt x="19109" y="380426"/>
                  </a:lnTo>
                  <a:lnTo>
                    <a:pt x="33469" y="337373"/>
                  </a:lnTo>
                  <a:lnTo>
                    <a:pt x="51508" y="296054"/>
                  </a:lnTo>
                  <a:lnTo>
                    <a:pt x="73039" y="256652"/>
                  </a:lnTo>
                  <a:lnTo>
                    <a:pt x="97871" y="219351"/>
                  </a:lnTo>
                  <a:lnTo>
                    <a:pt x="125816" y="184332"/>
                  </a:lnTo>
                  <a:lnTo>
                    <a:pt x="156686" y="151780"/>
                  </a:lnTo>
                  <a:lnTo>
                    <a:pt x="190290" y="121878"/>
                  </a:lnTo>
                  <a:lnTo>
                    <a:pt x="226441" y="94807"/>
                  </a:lnTo>
                  <a:lnTo>
                    <a:pt x="264950" y="70753"/>
                  </a:lnTo>
                  <a:lnTo>
                    <a:pt x="305626" y="49896"/>
                  </a:lnTo>
                  <a:lnTo>
                    <a:pt x="348283" y="32422"/>
                  </a:lnTo>
                  <a:lnTo>
                    <a:pt x="392729" y="18512"/>
                  </a:lnTo>
                  <a:lnTo>
                    <a:pt x="438778" y="8349"/>
                  </a:lnTo>
                  <a:lnTo>
                    <a:pt x="486239" y="2117"/>
                  </a:lnTo>
                  <a:lnTo>
                    <a:pt x="534924" y="0"/>
                  </a:lnTo>
                  <a:lnTo>
                    <a:pt x="583608" y="2117"/>
                  </a:lnTo>
                  <a:lnTo>
                    <a:pt x="631069" y="8349"/>
                  </a:lnTo>
                  <a:lnTo>
                    <a:pt x="677118" y="18512"/>
                  </a:lnTo>
                  <a:lnTo>
                    <a:pt x="721564" y="32422"/>
                  </a:lnTo>
                  <a:lnTo>
                    <a:pt x="764221" y="49896"/>
                  </a:lnTo>
                  <a:lnTo>
                    <a:pt x="804897" y="70753"/>
                  </a:lnTo>
                  <a:lnTo>
                    <a:pt x="843406" y="94807"/>
                  </a:lnTo>
                  <a:lnTo>
                    <a:pt x="879557" y="121878"/>
                  </a:lnTo>
                  <a:lnTo>
                    <a:pt x="913161" y="151780"/>
                  </a:lnTo>
                  <a:lnTo>
                    <a:pt x="944031" y="184332"/>
                  </a:lnTo>
                  <a:lnTo>
                    <a:pt x="971976" y="219351"/>
                  </a:lnTo>
                  <a:lnTo>
                    <a:pt x="996808" y="256652"/>
                  </a:lnTo>
                  <a:lnTo>
                    <a:pt x="1018339" y="296054"/>
                  </a:lnTo>
                  <a:lnTo>
                    <a:pt x="1036378" y="337373"/>
                  </a:lnTo>
                  <a:lnTo>
                    <a:pt x="1050738" y="380426"/>
                  </a:lnTo>
                  <a:lnTo>
                    <a:pt x="1061228" y="425030"/>
                  </a:lnTo>
                  <a:lnTo>
                    <a:pt x="1067661" y="471002"/>
                  </a:lnTo>
                  <a:lnTo>
                    <a:pt x="1069848" y="518160"/>
                  </a:lnTo>
                  <a:lnTo>
                    <a:pt x="1067661" y="565322"/>
                  </a:lnTo>
                  <a:lnTo>
                    <a:pt x="1061228" y="611299"/>
                  </a:lnTo>
                  <a:lnTo>
                    <a:pt x="1050738" y="655906"/>
                  </a:lnTo>
                  <a:lnTo>
                    <a:pt x="1036378" y="698961"/>
                  </a:lnTo>
                  <a:lnTo>
                    <a:pt x="1018339" y="740281"/>
                  </a:lnTo>
                  <a:lnTo>
                    <a:pt x="996808" y="779684"/>
                  </a:lnTo>
                  <a:lnTo>
                    <a:pt x="971976" y="816985"/>
                  </a:lnTo>
                  <a:lnTo>
                    <a:pt x="944031" y="852002"/>
                  </a:lnTo>
                  <a:lnTo>
                    <a:pt x="913161" y="884553"/>
                  </a:lnTo>
                  <a:lnTo>
                    <a:pt x="879557" y="914454"/>
                  </a:lnTo>
                  <a:lnTo>
                    <a:pt x="843406" y="941522"/>
                  </a:lnTo>
                  <a:lnTo>
                    <a:pt x="804897" y="965575"/>
                  </a:lnTo>
                  <a:lnTo>
                    <a:pt x="764221" y="986429"/>
                  </a:lnTo>
                  <a:lnTo>
                    <a:pt x="721564" y="1003902"/>
                  </a:lnTo>
                  <a:lnTo>
                    <a:pt x="677118" y="1017810"/>
                  </a:lnTo>
                  <a:lnTo>
                    <a:pt x="631069" y="1027971"/>
                  </a:lnTo>
                  <a:lnTo>
                    <a:pt x="583608" y="1034202"/>
                  </a:lnTo>
                  <a:lnTo>
                    <a:pt x="534924" y="1036320"/>
                  </a:lnTo>
                  <a:lnTo>
                    <a:pt x="486239" y="1034202"/>
                  </a:lnTo>
                  <a:lnTo>
                    <a:pt x="438778" y="1027971"/>
                  </a:lnTo>
                  <a:lnTo>
                    <a:pt x="392729" y="1017810"/>
                  </a:lnTo>
                  <a:lnTo>
                    <a:pt x="348283" y="1003902"/>
                  </a:lnTo>
                  <a:lnTo>
                    <a:pt x="305626" y="986429"/>
                  </a:lnTo>
                  <a:lnTo>
                    <a:pt x="264950" y="965575"/>
                  </a:lnTo>
                  <a:lnTo>
                    <a:pt x="226441" y="941522"/>
                  </a:lnTo>
                  <a:lnTo>
                    <a:pt x="190290" y="914454"/>
                  </a:lnTo>
                  <a:lnTo>
                    <a:pt x="156686" y="884553"/>
                  </a:lnTo>
                  <a:lnTo>
                    <a:pt x="125816" y="852002"/>
                  </a:lnTo>
                  <a:lnTo>
                    <a:pt x="97871" y="816985"/>
                  </a:lnTo>
                  <a:lnTo>
                    <a:pt x="73039" y="779684"/>
                  </a:lnTo>
                  <a:lnTo>
                    <a:pt x="51508" y="740281"/>
                  </a:lnTo>
                  <a:lnTo>
                    <a:pt x="33469" y="698961"/>
                  </a:lnTo>
                  <a:lnTo>
                    <a:pt x="19109" y="655906"/>
                  </a:lnTo>
                  <a:lnTo>
                    <a:pt x="8619" y="611299"/>
                  </a:lnTo>
                  <a:lnTo>
                    <a:pt x="2186" y="565322"/>
                  </a:lnTo>
                  <a:lnTo>
                    <a:pt x="0" y="51816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1399" y="5699759"/>
              <a:ext cx="254508" cy="28194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-11112" y="1048067"/>
            <a:ext cx="3243580" cy="118110"/>
            <a:chOff x="-11112" y="1048067"/>
            <a:chExt cx="3243580" cy="11811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88136"/>
              <a:ext cx="3232150" cy="777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1059180"/>
              <a:ext cx="3206750" cy="23495"/>
            </a:xfrm>
            <a:custGeom>
              <a:avLst/>
              <a:gdLst/>
              <a:ahLst/>
              <a:cxnLst/>
              <a:rect l="l" t="t" r="r" b="b"/>
              <a:pathLst>
                <a:path w="3206750" h="23494">
                  <a:moveTo>
                    <a:pt x="0" y="23268"/>
                  </a:moveTo>
                  <a:lnTo>
                    <a:pt x="3206369" y="0"/>
                  </a:lnTo>
                </a:path>
              </a:pathLst>
            </a:custGeom>
            <a:ln w="22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-6540" y="2553779"/>
            <a:ext cx="3254375" cy="81280"/>
            <a:chOff x="-6540" y="2553779"/>
            <a:chExt cx="3254375" cy="8128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575560"/>
              <a:ext cx="3247390" cy="5943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72" y="2564892"/>
              <a:ext cx="3216910" cy="6350"/>
            </a:xfrm>
            <a:custGeom>
              <a:avLst/>
              <a:gdLst/>
              <a:ahLst/>
              <a:cxnLst/>
              <a:rect l="l" t="t" r="r" b="b"/>
              <a:pathLst>
                <a:path w="3216910" h="6350">
                  <a:moveTo>
                    <a:pt x="0" y="5842"/>
                  </a:moveTo>
                  <a:lnTo>
                    <a:pt x="3216910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-11112" y="4239323"/>
            <a:ext cx="3261995" cy="102870"/>
            <a:chOff x="-11112" y="4239323"/>
            <a:chExt cx="3261995" cy="10287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270184"/>
              <a:ext cx="3250438" cy="7143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0" y="4250435"/>
              <a:ext cx="3227070" cy="15240"/>
            </a:xfrm>
            <a:custGeom>
              <a:avLst/>
              <a:gdLst/>
              <a:ahLst/>
              <a:cxnLst/>
              <a:rect l="l" t="t" r="r" b="b"/>
              <a:pathLst>
                <a:path w="3227070" h="15239">
                  <a:moveTo>
                    <a:pt x="0" y="14839"/>
                  </a:moveTo>
                  <a:lnTo>
                    <a:pt x="3226943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97411" y="389893"/>
            <a:ext cx="252095" cy="12750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z="1600" b="1" dirty="0">
                <a:latin typeface="Times New Roman"/>
                <a:cs typeface="Times New Roman"/>
              </a:rPr>
              <a:t>STRENGHTS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00459" y="2019866"/>
            <a:ext cx="252095" cy="1178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z="1600" b="1" spc="-5" dirty="0">
                <a:latin typeface="Times New Roman"/>
                <a:cs typeface="Times New Roman"/>
              </a:rPr>
              <a:t>WEAKNESS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87632" y="3417737"/>
            <a:ext cx="252095" cy="18611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z="1600" b="1" dirty="0">
                <a:latin typeface="Times New Roman"/>
                <a:cs typeface="Times New Roman"/>
              </a:rPr>
              <a:t>OPPORNTUNITIES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87632" y="5419545"/>
            <a:ext cx="252095" cy="9861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z="1600" b="1" spc="5" dirty="0">
                <a:latin typeface="Times New Roman"/>
                <a:cs typeface="Times New Roman"/>
              </a:rPr>
              <a:t>T</a:t>
            </a:r>
            <a:r>
              <a:rPr sz="1600" b="1" dirty="0">
                <a:latin typeface="Times New Roman"/>
                <a:cs typeface="Times New Roman"/>
              </a:rPr>
              <a:t>H</a:t>
            </a:r>
            <a:r>
              <a:rPr sz="1600" b="1" spc="-15" dirty="0">
                <a:latin typeface="Times New Roman"/>
                <a:cs typeface="Times New Roman"/>
              </a:rPr>
              <a:t>R</a:t>
            </a:r>
            <a:r>
              <a:rPr sz="1600" b="1" spc="5" dirty="0">
                <a:latin typeface="Times New Roman"/>
                <a:cs typeface="Times New Roman"/>
              </a:rPr>
              <a:t>E</a:t>
            </a:r>
            <a:r>
              <a:rPr sz="1600" b="1" spc="-130" dirty="0">
                <a:latin typeface="Times New Roman"/>
                <a:cs typeface="Times New Roman"/>
              </a:rPr>
              <a:t>A</a:t>
            </a:r>
            <a:r>
              <a:rPr sz="1600" b="1" spc="5" dirty="0">
                <a:latin typeface="Times New Roman"/>
                <a:cs typeface="Times New Roman"/>
              </a:rPr>
              <a:t>T</a:t>
            </a:r>
            <a:r>
              <a:rPr sz="1600" b="1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17858" y="523938"/>
            <a:ext cx="3722370" cy="1101090"/>
            <a:chOff x="5217858" y="523938"/>
            <a:chExt cx="3722370" cy="1101090"/>
          </a:xfrm>
        </p:grpSpPr>
        <p:sp>
          <p:nvSpPr>
            <p:cNvPr id="36" name="object 36"/>
            <p:cNvSpPr/>
            <p:nvPr/>
          </p:nvSpPr>
          <p:spPr>
            <a:xfrm>
              <a:off x="5225796" y="531876"/>
              <a:ext cx="3706495" cy="1085215"/>
            </a:xfrm>
            <a:custGeom>
              <a:avLst/>
              <a:gdLst/>
              <a:ahLst/>
              <a:cxnLst/>
              <a:rect l="l" t="t" r="r" b="b"/>
              <a:pathLst>
                <a:path w="3706495" h="1085215">
                  <a:moveTo>
                    <a:pt x="3525520" y="0"/>
                  </a:moveTo>
                  <a:lnTo>
                    <a:pt x="180848" y="0"/>
                  </a:lnTo>
                  <a:lnTo>
                    <a:pt x="132791" y="6464"/>
                  </a:lnTo>
                  <a:lnTo>
                    <a:pt x="89596" y="24703"/>
                  </a:lnTo>
                  <a:lnTo>
                    <a:pt x="52990" y="52990"/>
                  </a:lnTo>
                  <a:lnTo>
                    <a:pt x="24703" y="89596"/>
                  </a:lnTo>
                  <a:lnTo>
                    <a:pt x="6464" y="132791"/>
                  </a:lnTo>
                  <a:lnTo>
                    <a:pt x="0" y="180848"/>
                  </a:lnTo>
                  <a:lnTo>
                    <a:pt x="0" y="904239"/>
                  </a:lnTo>
                  <a:lnTo>
                    <a:pt x="6464" y="952296"/>
                  </a:lnTo>
                  <a:lnTo>
                    <a:pt x="24703" y="995491"/>
                  </a:lnTo>
                  <a:lnTo>
                    <a:pt x="52990" y="1032097"/>
                  </a:lnTo>
                  <a:lnTo>
                    <a:pt x="89596" y="1060384"/>
                  </a:lnTo>
                  <a:lnTo>
                    <a:pt x="132791" y="1078623"/>
                  </a:lnTo>
                  <a:lnTo>
                    <a:pt x="180848" y="1085088"/>
                  </a:lnTo>
                  <a:lnTo>
                    <a:pt x="3525520" y="1085088"/>
                  </a:lnTo>
                  <a:lnTo>
                    <a:pt x="3573576" y="1078623"/>
                  </a:lnTo>
                  <a:lnTo>
                    <a:pt x="3616771" y="1060384"/>
                  </a:lnTo>
                  <a:lnTo>
                    <a:pt x="3653377" y="1032097"/>
                  </a:lnTo>
                  <a:lnTo>
                    <a:pt x="3681664" y="995491"/>
                  </a:lnTo>
                  <a:lnTo>
                    <a:pt x="3699903" y="952296"/>
                  </a:lnTo>
                  <a:lnTo>
                    <a:pt x="3706368" y="904239"/>
                  </a:lnTo>
                  <a:lnTo>
                    <a:pt x="3706368" y="180848"/>
                  </a:lnTo>
                  <a:lnTo>
                    <a:pt x="3699903" y="132791"/>
                  </a:lnTo>
                  <a:lnTo>
                    <a:pt x="3681664" y="89596"/>
                  </a:lnTo>
                  <a:lnTo>
                    <a:pt x="3653377" y="52990"/>
                  </a:lnTo>
                  <a:lnTo>
                    <a:pt x="3616771" y="24703"/>
                  </a:lnTo>
                  <a:lnTo>
                    <a:pt x="3573576" y="6464"/>
                  </a:lnTo>
                  <a:lnTo>
                    <a:pt x="3525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25796" y="531876"/>
              <a:ext cx="3706495" cy="1085215"/>
            </a:xfrm>
            <a:custGeom>
              <a:avLst/>
              <a:gdLst/>
              <a:ahLst/>
              <a:cxnLst/>
              <a:rect l="l" t="t" r="r" b="b"/>
              <a:pathLst>
                <a:path w="3706495" h="1085215">
                  <a:moveTo>
                    <a:pt x="0" y="180848"/>
                  </a:moveTo>
                  <a:lnTo>
                    <a:pt x="6464" y="132791"/>
                  </a:lnTo>
                  <a:lnTo>
                    <a:pt x="24703" y="89596"/>
                  </a:lnTo>
                  <a:lnTo>
                    <a:pt x="52990" y="52990"/>
                  </a:lnTo>
                  <a:lnTo>
                    <a:pt x="89596" y="24703"/>
                  </a:lnTo>
                  <a:lnTo>
                    <a:pt x="132791" y="6464"/>
                  </a:lnTo>
                  <a:lnTo>
                    <a:pt x="180848" y="0"/>
                  </a:lnTo>
                  <a:lnTo>
                    <a:pt x="3525520" y="0"/>
                  </a:lnTo>
                  <a:lnTo>
                    <a:pt x="3573576" y="6464"/>
                  </a:lnTo>
                  <a:lnTo>
                    <a:pt x="3616771" y="24703"/>
                  </a:lnTo>
                  <a:lnTo>
                    <a:pt x="3653377" y="52990"/>
                  </a:lnTo>
                  <a:lnTo>
                    <a:pt x="3681664" y="89596"/>
                  </a:lnTo>
                  <a:lnTo>
                    <a:pt x="3699903" y="132791"/>
                  </a:lnTo>
                  <a:lnTo>
                    <a:pt x="3706368" y="180848"/>
                  </a:lnTo>
                  <a:lnTo>
                    <a:pt x="3706368" y="904239"/>
                  </a:lnTo>
                  <a:lnTo>
                    <a:pt x="3699903" y="952296"/>
                  </a:lnTo>
                  <a:lnTo>
                    <a:pt x="3681664" y="995491"/>
                  </a:lnTo>
                  <a:lnTo>
                    <a:pt x="3653377" y="1032097"/>
                  </a:lnTo>
                  <a:lnTo>
                    <a:pt x="3616771" y="1060384"/>
                  </a:lnTo>
                  <a:lnTo>
                    <a:pt x="3573576" y="1078623"/>
                  </a:lnTo>
                  <a:lnTo>
                    <a:pt x="3525520" y="1085088"/>
                  </a:lnTo>
                  <a:lnTo>
                    <a:pt x="180848" y="1085088"/>
                  </a:lnTo>
                  <a:lnTo>
                    <a:pt x="132791" y="1078623"/>
                  </a:lnTo>
                  <a:lnTo>
                    <a:pt x="89596" y="1060384"/>
                  </a:lnTo>
                  <a:lnTo>
                    <a:pt x="52990" y="1032097"/>
                  </a:lnTo>
                  <a:lnTo>
                    <a:pt x="24703" y="995491"/>
                  </a:lnTo>
                  <a:lnTo>
                    <a:pt x="6464" y="952296"/>
                  </a:lnTo>
                  <a:lnTo>
                    <a:pt x="0" y="904239"/>
                  </a:lnTo>
                  <a:lnTo>
                    <a:pt x="0" y="180848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358765" y="661958"/>
            <a:ext cx="2722880" cy="7277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Times New Roman"/>
                <a:cs typeface="Times New Roman"/>
              </a:rPr>
              <a:t>Less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efforts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segregation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Low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cost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214810" y="2038794"/>
            <a:ext cx="3664585" cy="1073785"/>
            <a:chOff x="5214810" y="2038794"/>
            <a:chExt cx="3664585" cy="1073785"/>
          </a:xfrm>
        </p:grpSpPr>
        <p:sp>
          <p:nvSpPr>
            <p:cNvPr id="40" name="object 40"/>
            <p:cNvSpPr/>
            <p:nvPr/>
          </p:nvSpPr>
          <p:spPr>
            <a:xfrm>
              <a:off x="5222747" y="2046732"/>
              <a:ext cx="3648710" cy="1057910"/>
            </a:xfrm>
            <a:custGeom>
              <a:avLst/>
              <a:gdLst/>
              <a:ahLst/>
              <a:cxnLst/>
              <a:rect l="l" t="t" r="r" b="b"/>
              <a:pathLst>
                <a:path w="3648709" h="1057910">
                  <a:moveTo>
                    <a:pt x="3472179" y="0"/>
                  </a:moveTo>
                  <a:lnTo>
                    <a:pt x="176275" y="0"/>
                  </a:lnTo>
                  <a:lnTo>
                    <a:pt x="129395" y="6292"/>
                  </a:lnTo>
                  <a:lnTo>
                    <a:pt x="87281" y="24054"/>
                  </a:lnTo>
                  <a:lnTo>
                    <a:pt x="51609" y="51609"/>
                  </a:lnTo>
                  <a:lnTo>
                    <a:pt x="24054" y="87281"/>
                  </a:lnTo>
                  <a:lnTo>
                    <a:pt x="6292" y="129395"/>
                  </a:lnTo>
                  <a:lnTo>
                    <a:pt x="0" y="176275"/>
                  </a:lnTo>
                  <a:lnTo>
                    <a:pt x="0" y="881379"/>
                  </a:lnTo>
                  <a:lnTo>
                    <a:pt x="6292" y="928260"/>
                  </a:lnTo>
                  <a:lnTo>
                    <a:pt x="24054" y="970374"/>
                  </a:lnTo>
                  <a:lnTo>
                    <a:pt x="51609" y="1006046"/>
                  </a:lnTo>
                  <a:lnTo>
                    <a:pt x="87281" y="1033601"/>
                  </a:lnTo>
                  <a:lnTo>
                    <a:pt x="129395" y="1051363"/>
                  </a:lnTo>
                  <a:lnTo>
                    <a:pt x="176275" y="1057655"/>
                  </a:lnTo>
                  <a:lnTo>
                    <a:pt x="3472179" y="1057655"/>
                  </a:lnTo>
                  <a:lnTo>
                    <a:pt x="3519060" y="1051363"/>
                  </a:lnTo>
                  <a:lnTo>
                    <a:pt x="3561174" y="1033601"/>
                  </a:lnTo>
                  <a:lnTo>
                    <a:pt x="3596846" y="1006046"/>
                  </a:lnTo>
                  <a:lnTo>
                    <a:pt x="3624401" y="970374"/>
                  </a:lnTo>
                  <a:lnTo>
                    <a:pt x="3642163" y="928260"/>
                  </a:lnTo>
                  <a:lnTo>
                    <a:pt x="3648455" y="881379"/>
                  </a:lnTo>
                  <a:lnTo>
                    <a:pt x="3648455" y="176275"/>
                  </a:lnTo>
                  <a:lnTo>
                    <a:pt x="3642163" y="129395"/>
                  </a:lnTo>
                  <a:lnTo>
                    <a:pt x="3624401" y="87281"/>
                  </a:lnTo>
                  <a:lnTo>
                    <a:pt x="3596846" y="51609"/>
                  </a:lnTo>
                  <a:lnTo>
                    <a:pt x="3561174" y="24054"/>
                  </a:lnTo>
                  <a:lnTo>
                    <a:pt x="3519060" y="6292"/>
                  </a:lnTo>
                  <a:lnTo>
                    <a:pt x="3472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22747" y="2046732"/>
              <a:ext cx="3648710" cy="1057910"/>
            </a:xfrm>
            <a:custGeom>
              <a:avLst/>
              <a:gdLst/>
              <a:ahLst/>
              <a:cxnLst/>
              <a:rect l="l" t="t" r="r" b="b"/>
              <a:pathLst>
                <a:path w="3648709" h="1057910">
                  <a:moveTo>
                    <a:pt x="0" y="176275"/>
                  </a:moveTo>
                  <a:lnTo>
                    <a:pt x="6292" y="129395"/>
                  </a:lnTo>
                  <a:lnTo>
                    <a:pt x="24054" y="87281"/>
                  </a:lnTo>
                  <a:lnTo>
                    <a:pt x="51609" y="51609"/>
                  </a:lnTo>
                  <a:lnTo>
                    <a:pt x="87281" y="24054"/>
                  </a:lnTo>
                  <a:lnTo>
                    <a:pt x="129395" y="6292"/>
                  </a:lnTo>
                  <a:lnTo>
                    <a:pt x="176275" y="0"/>
                  </a:lnTo>
                  <a:lnTo>
                    <a:pt x="3472179" y="0"/>
                  </a:lnTo>
                  <a:lnTo>
                    <a:pt x="3519060" y="6292"/>
                  </a:lnTo>
                  <a:lnTo>
                    <a:pt x="3561174" y="24054"/>
                  </a:lnTo>
                  <a:lnTo>
                    <a:pt x="3596846" y="51609"/>
                  </a:lnTo>
                  <a:lnTo>
                    <a:pt x="3624401" y="87281"/>
                  </a:lnTo>
                  <a:lnTo>
                    <a:pt x="3642163" y="129395"/>
                  </a:lnTo>
                  <a:lnTo>
                    <a:pt x="3648455" y="176275"/>
                  </a:lnTo>
                  <a:lnTo>
                    <a:pt x="3648455" y="881379"/>
                  </a:lnTo>
                  <a:lnTo>
                    <a:pt x="3642163" y="928260"/>
                  </a:lnTo>
                  <a:lnTo>
                    <a:pt x="3624401" y="970374"/>
                  </a:lnTo>
                  <a:lnTo>
                    <a:pt x="3596846" y="1006046"/>
                  </a:lnTo>
                  <a:lnTo>
                    <a:pt x="3561174" y="1033601"/>
                  </a:lnTo>
                  <a:lnTo>
                    <a:pt x="3519060" y="1051363"/>
                  </a:lnTo>
                  <a:lnTo>
                    <a:pt x="3472179" y="1057655"/>
                  </a:lnTo>
                  <a:lnTo>
                    <a:pt x="176275" y="1057655"/>
                  </a:lnTo>
                  <a:lnTo>
                    <a:pt x="129395" y="1051363"/>
                  </a:lnTo>
                  <a:lnTo>
                    <a:pt x="87281" y="1033601"/>
                  </a:lnTo>
                  <a:lnTo>
                    <a:pt x="51609" y="1006046"/>
                  </a:lnTo>
                  <a:lnTo>
                    <a:pt x="24054" y="970374"/>
                  </a:lnTo>
                  <a:lnTo>
                    <a:pt x="6292" y="928260"/>
                  </a:lnTo>
                  <a:lnTo>
                    <a:pt x="0" y="881379"/>
                  </a:lnTo>
                  <a:lnTo>
                    <a:pt x="0" y="176275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353939" y="2164231"/>
            <a:ext cx="2584450" cy="7264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Restricted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-25" dirty="0">
                <a:latin typeface="Times New Roman"/>
                <a:cs typeface="Times New Roman"/>
              </a:rPr>
              <a:t> (Dry/Wet)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Updated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Technologies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214810" y="3718242"/>
            <a:ext cx="3664585" cy="1104265"/>
            <a:chOff x="5214810" y="3718242"/>
            <a:chExt cx="3664585" cy="1104265"/>
          </a:xfrm>
        </p:grpSpPr>
        <p:sp>
          <p:nvSpPr>
            <p:cNvPr id="44" name="object 44"/>
            <p:cNvSpPr/>
            <p:nvPr/>
          </p:nvSpPr>
          <p:spPr>
            <a:xfrm>
              <a:off x="5222747" y="3726179"/>
              <a:ext cx="3648710" cy="1088390"/>
            </a:xfrm>
            <a:custGeom>
              <a:avLst/>
              <a:gdLst/>
              <a:ahLst/>
              <a:cxnLst/>
              <a:rect l="l" t="t" r="r" b="b"/>
              <a:pathLst>
                <a:path w="3648709" h="1088389">
                  <a:moveTo>
                    <a:pt x="3467100" y="0"/>
                  </a:moveTo>
                  <a:lnTo>
                    <a:pt x="181355" y="0"/>
                  </a:lnTo>
                  <a:lnTo>
                    <a:pt x="133129" y="6475"/>
                  </a:lnTo>
                  <a:lnTo>
                    <a:pt x="89803" y="24750"/>
                  </a:lnTo>
                  <a:lnTo>
                    <a:pt x="53101" y="53101"/>
                  </a:lnTo>
                  <a:lnTo>
                    <a:pt x="24750" y="89803"/>
                  </a:lnTo>
                  <a:lnTo>
                    <a:pt x="6475" y="133129"/>
                  </a:lnTo>
                  <a:lnTo>
                    <a:pt x="0" y="181356"/>
                  </a:lnTo>
                  <a:lnTo>
                    <a:pt x="0" y="906780"/>
                  </a:lnTo>
                  <a:lnTo>
                    <a:pt x="6475" y="955006"/>
                  </a:lnTo>
                  <a:lnTo>
                    <a:pt x="24750" y="998332"/>
                  </a:lnTo>
                  <a:lnTo>
                    <a:pt x="53101" y="1035034"/>
                  </a:lnTo>
                  <a:lnTo>
                    <a:pt x="89803" y="1063385"/>
                  </a:lnTo>
                  <a:lnTo>
                    <a:pt x="133129" y="1081660"/>
                  </a:lnTo>
                  <a:lnTo>
                    <a:pt x="181355" y="1088136"/>
                  </a:lnTo>
                  <a:lnTo>
                    <a:pt x="3467100" y="1088136"/>
                  </a:lnTo>
                  <a:lnTo>
                    <a:pt x="3515326" y="1081660"/>
                  </a:lnTo>
                  <a:lnTo>
                    <a:pt x="3558652" y="1063385"/>
                  </a:lnTo>
                  <a:lnTo>
                    <a:pt x="3595354" y="1035034"/>
                  </a:lnTo>
                  <a:lnTo>
                    <a:pt x="3623705" y="998332"/>
                  </a:lnTo>
                  <a:lnTo>
                    <a:pt x="3641980" y="955006"/>
                  </a:lnTo>
                  <a:lnTo>
                    <a:pt x="3648455" y="906780"/>
                  </a:lnTo>
                  <a:lnTo>
                    <a:pt x="3648455" y="181356"/>
                  </a:lnTo>
                  <a:lnTo>
                    <a:pt x="3641980" y="133129"/>
                  </a:lnTo>
                  <a:lnTo>
                    <a:pt x="3623705" y="89803"/>
                  </a:lnTo>
                  <a:lnTo>
                    <a:pt x="3595354" y="53101"/>
                  </a:lnTo>
                  <a:lnTo>
                    <a:pt x="3558652" y="24750"/>
                  </a:lnTo>
                  <a:lnTo>
                    <a:pt x="3515326" y="6475"/>
                  </a:lnTo>
                  <a:lnTo>
                    <a:pt x="3467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22747" y="3726179"/>
              <a:ext cx="3648710" cy="1088390"/>
            </a:xfrm>
            <a:custGeom>
              <a:avLst/>
              <a:gdLst/>
              <a:ahLst/>
              <a:cxnLst/>
              <a:rect l="l" t="t" r="r" b="b"/>
              <a:pathLst>
                <a:path w="3648709" h="1088389">
                  <a:moveTo>
                    <a:pt x="0" y="181356"/>
                  </a:moveTo>
                  <a:lnTo>
                    <a:pt x="6475" y="133129"/>
                  </a:lnTo>
                  <a:lnTo>
                    <a:pt x="24750" y="89803"/>
                  </a:lnTo>
                  <a:lnTo>
                    <a:pt x="53101" y="53101"/>
                  </a:lnTo>
                  <a:lnTo>
                    <a:pt x="89803" y="24750"/>
                  </a:lnTo>
                  <a:lnTo>
                    <a:pt x="133129" y="6475"/>
                  </a:lnTo>
                  <a:lnTo>
                    <a:pt x="181355" y="0"/>
                  </a:lnTo>
                  <a:lnTo>
                    <a:pt x="3467100" y="0"/>
                  </a:lnTo>
                  <a:lnTo>
                    <a:pt x="3515326" y="6475"/>
                  </a:lnTo>
                  <a:lnTo>
                    <a:pt x="3558652" y="24750"/>
                  </a:lnTo>
                  <a:lnTo>
                    <a:pt x="3595354" y="53101"/>
                  </a:lnTo>
                  <a:lnTo>
                    <a:pt x="3623705" y="89803"/>
                  </a:lnTo>
                  <a:lnTo>
                    <a:pt x="3641980" y="133129"/>
                  </a:lnTo>
                  <a:lnTo>
                    <a:pt x="3648455" y="181356"/>
                  </a:lnTo>
                  <a:lnTo>
                    <a:pt x="3648455" y="906780"/>
                  </a:lnTo>
                  <a:lnTo>
                    <a:pt x="3641980" y="955006"/>
                  </a:lnTo>
                  <a:lnTo>
                    <a:pt x="3623705" y="998332"/>
                  </a:lnTo>
                  <a:lnTo>
                    <a:pt x="3595354" y="1035034"/>
                  </a:lnTo>
                  <a:lnTo>
                    <a:pt x="3558652" y="1063385"/>
                  </a:lnTo>
                  <a:lnTo>
                    <a:pt x="3515326" y="1081660"/>
                  </a:lnTo>
                  <a:lnTo>
                    <a:pt x="3467100" y="1088136"/>
                  </a:lnTo>
                  <a:lnTo>
                    <a:pt x="181355" y="1088136"/>
                  </a:lnTo>
                  <a:lnTo>
                    <a:pt x="133129" y="1081660"/>
                  </a:lnTo>
                  <a:lnTo>
                    <a:pt x="89803" y="1063385"/>
                  </a:lnTo>
                  <a:lnTo>
                    <a:pt x="53101" y="1035034"/>
                  </a:lnTo>
                  <a:lnTo>
                    <a:pt x="24750" y="998332"/>
                  </a:lnTo>
                  <a:lnTo>
                    <a:pt x="6475" y="955006"/>
                  </a:lnTo>
                  <a:lnTo>
                    <a:pt x="0" y="906780"/>
                  </a:lnTo>
                  <a:lnTo>
                    <a:pt x="0" y="181356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355463" y="3858421"/>
            <a:ext cx="3195320" cy="7277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Huge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Market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demand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3R's </a:t>
            </a:r>
            <a:r>
              <a:rPr sz="1800" spc="-10" dirty="0">
                <a:latin typeface="Times New Roman"/>
                <a:cs typeface="Times New Roman"/>
              </a:rPr>
              <a:t>can</a:t>
            </a:r>
            <a:r>
              <a:rPr sz="1800" spc="5" dirty="0">
                <a:latin typeface="Times New Roman"/>
                <a:cs typeface="Times New Roman"/>
              </a:rPr>
              <a:t> be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implemented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easily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14810" y="5364162"/>
            <a:ext cx="3664585" cy="1085850"/>
            <a:chOff x="5214810" y="5364162"/>
            <a:chExt cx="3664585" cy="1085850"/>
          </a:xfrm>
        </p:grpSpPr>
        <p:sp>
          <p:nvSpPr>
            <p:cNvPr id="48" name="object 48"/>
            <p:cNvSpPr/>
            <p:nvPr/>
          </p:nvSpPr>
          <p:spPr>
            <a:xfrm>
              <a:off x="5222747" y="5372100"/>
              <a:ext cx="3648710" cy="1069975"/>
            </a:xfrm>
            <a:custGeom>
              <a:avLst/>
              <a:gdLst/>
              <a:ahLst/>
              <a:cxnLst/>
              <a:rect l="l" t="t" r="r" b="b"/>
              <a:pathLst>
                <a:path w="3648709" h="1069975">
                  <a:moveTo>
                    <a:pt x="3470148" y="0"/>
                  </a:moveTo>
                  <a:lnTo>
                    <a:pt x="178307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0" y="891540"/>
                  </a:lnTo>
                  <a:lnTo>
                    <a:pt x="6372" y="938940"/>
                  </a:lnTo>
                  <a:lnTo>
                    <a:pt x="24355" y="981535"/>
                  </a:lnTo>
                  <a:lnTo>
                    <a:pt x="52244" y="1017622"/>
                  </a:lnTo>
                  <a:lnTo>
                    <a:pt x="88335" y="1045503"/>
                  </a:lnTo>
                  <a:lnTo>
                    <a:pt x="130924" y="1063478"/>
                  </a:lnTo>
                  <a:lnTo>
                    <a:pt x="178307" y="1069848"/>
                  </a:lnTo>
                  <a:lnTo>
                    <a:pt x="3470148" y="1069848"/>
                  </a:lnTo>
                  <a:lnTo>
                    <a:pt x="3517531" y="1063478"/>
                  </a:lnTo>
                  <a:lnTo>
                    <a:pt x="3560120" y="1045503"/>
                  </a:lnTo>
                  <a:lnTo>
                    <a:pt x="3596211" y="1017622"/>
                  </a:lnTo>
                  <a:lnTo>
                    <a:pt x="3624100" y="981535"/>
                  </a:lnTo>
                  <a:lnTo>
                    <a:pt x="3642083" y="938940"/>
                  </a:lnTo>
                  <a:lnTo>
                    <a:pt x="3648455" y="891540"/>
                  </a:lnTo>
                  <a:lnTo>
                    <a:pt x="3648455" y="178308"/>
                  </a:lnTo>
                  <a:lnTo>
                    <a:pt x="3642083" y="130924"/>
                  </a:lnTo>
                  <a:lnTo>
                    <a:pt x="3624100" y="88335"/>
                  </a:lnTo>
                  <a:lnTo>
                    <a:pt x="3596211" y="52244"/>
                  </a:lnTo>
                  <a:lnTo>
                    <a:pt x="3560120" y="24355"/>
                  </a:lnTo>
                  <a:lnTo>
                    <a:pt x="3517531" y="6372"/>
                  </a:lnTo>
                  <a:lnTo>
                    <a:pt x="3470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22747" y="5372100"/>
              <a:ext cx="3648710" cy="1069975"/>
            </a:xfrm>
            <a:custGeom>
              <a:avLst/>
              <a:gdLst/>
              <a:ahLst/>
              <a:cxnLst/>
              <a:rect l="l" t="t" r="r" b="b"/>
              <a:pathLst>
                <a:path w="3648709" h="1069975">
                  <a:moveTo>
                    <a:pt x="0" y="178308"/>
                  </a:moveTo>
                  <a:lnTo>
                    <a:pt x="6372" y="130924"/>
                  </a:lnTo>
                  <a:lnTo>
                    <a:pt x="24355" y="88335"/>
                  </a:lnTo>
                  <a:lnTo>
                    <a:pt x="52244" y="52244"/>
                  </a:lnTo>
                  <a:lnTo>
                    <a:pt x="88335" y="24355"/>
                  </a:lnTo>
                  <a:lnTo>
                    <a:pt x="130924" y="6372"/>
                  </a:lnTo>
                  <a:lnTo>
                    <a:pt x="178307" y="0"/>
                  </a:lnTo>
                  <a:lnTo>
                    <a:pt x="3470148" y="0"/>
                  </a:lnTo>
                  <a:lnTo>
                    <a:pt x="3517531" y="6372"/>
                  </a:lnTo>
                  <a:lnTo>
                    <a:pt x="3560120" y="24355"/>
                  </a:lnTo>
                  <a:lnTo>
                    <a:pt x="3596211" y="52244"/>
                  </a:lnTo>
                  <a:lnTo>
                    <a:pt x="3624100" y="88335"/>
                  </a:lnTo>
                  <a:lnTo>
                    <a:pt x="3642083" y="130924"/>
                  </a:lnTo>
                  <a:lnTo>
                    <a:pt x="3648455" y="178308"/>
                  </a:lnTo>
                  <a:lnTo>
                    <a:pt x="3648455" y="891540"/>
                  </a:lnTo>
                  <a:lnTo>
                    <a:pt x="3642083" y="938940"/>
                  </a:lnTo>
                  <a:lnTo>
                    <a:pt x="3624100" y="981535"/>
                  </a:lnTo>
                  <a:lnTo>
                    <a:pt x="3596211" y="1017622"/>
                  </a:lnTo>
                  <a:lnTo>
                    <a:pt x="3560120" y="1045503"/>
                  </a:lnTo>
                  <a:lnTo>
                    <a:pt x="3517531" y="1063478"/>
                  </a:lnTo>
                  <a:lnTo>
                    <a:pt x="3470148" y="1069848"/>
                  </a:lnTo>
                  <a:lnTo>
                    <a:pt x="178307" y="1069848"/>
                  </a:lnTo>
                  <a:lnTo>
                    <a:pt x="130924" y="1063478"/>
                  </a:lnTo>
                  <a:lnTo>
                    <a:pt x="88335" y="1045503"/>
                  </a:lnTo>
                  <a:lnTo>
                    <a:pt x="52244" y="1017622"/>
                  </a:lnTo>
                  <a:lnTo>
                    <a:pt x="24355" y="981535"/>
                  </a:lnTo>
                  <a:lnTo>
                    <a:pt x="6372" y="938940"/>
                  </a:lnTo>
                  <a:lnTo>
                    <a:pt x="0" y="891540"/>
                  </a:lnTo>
                  <a:lnTo>
                    <a:pt x="0" y="178308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354573" y="5436209"/>
            <a:ext cx="3255010" cy="925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Many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competitors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available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at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Times New Roman"/>
                <a:cs typeface="Times New Roman"/>
              </a:rPr>
              <a:t>market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Cost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reduction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sustainability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0" y="5896355"/>
            <a:ext cx="3208655" cy="4445"/>
          </a:xfrm>
          <a:custGeom>
            <a:avLst/>
            <a:gdLst/>
            <a:ahLst/>
            <a:cxnLst/>
            <a:rect l="l" t="t" r="r" b="b"/>
            <a:pathLst>
              <a:path w="3208655" h="4445">
                <a:moveTo>
                  <a:pt x="0" y="4337"/>
                </a:moveTo>
                <a:lnTo>
                  <a:pt x="3208274" y="0"/>
                </a:lnTo>
              </a:path>
            </a:pathLst>
          </a:custGeom>
          <a:ln w="222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200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20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815841" y="1211961"/>
            <a:ext cx="5636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Corbel"/>
                <a:cs typeface="Corbel"/>
              </a:rPr>
              <a:t>FUTURE</a:t>
            </a:r>
            <a:r>
              <a:rPr b="0" spc="-95" dirty="0">
                <a:latin typeface="Corbel"/>
                <a:cs typeface="Corbel"/>
              </a:rPr>
              <a:t> </a:t>
            </a:r>
            <a:r>
              <a:rPr b="0" dirty="0">
                <a:latin typeface="Corbel"/>
                <a:cs typeface="Corbel"/>
              </a:rPr>
              <a:t>IMPROVEMENTS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758378" y="3480498"/>
            <a:ext cx="2277745" cy="1527810"/>
            <a:chOff x="1758378" y="3480498"/>
            <a:chExt cx="2277745" cy="1527810"/>
          </a:xfrm>
        </p:grpSpPr>
        <p:sp>
          <p:nvSpPr>
            <p:cNvPr id="18" name="object 18"/>
            <p:cNvSpPr/>
            <p:nvPr/>
          </p:nvSpPr>
          <p:spPr>
            <a:xfrm>
              <a:off x="1766316" y="3488435"/>
              <a:ext cx="2036445" cy="1295400"/>
            </a:xfrm>
            <a:custGeom>
              <a:avLst/>
              <a:gdLst/>
              <a:ahLst/>
              <a:cxnLst/>
              <a:rect l="l" t="t" r="r" b="b"/>
              <a:pathLst>
                <a:path w="2036445" h="1295400">
                  <a:moveTo>
                    <a:pt x="1906523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59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400"/>
                  </a:lnTo>
                  <a:lnTo>
                    <a:pt x="1906523" y="1295400"/>
                  </a:lnTo>
                  <a:lnTo>
                    <a:pt x="1956929" y="1285214"/>
                  </a:lnTo>
                  <a:lnTo>
                    <a:pt x="1998106" y="1257442"/>
                  </a:lnTo>
                  <a:lnTo>
                    <a:pt x="2025878" y="1216265"/>
                  </a:lnTo>
                  <a:lnTo>
                    <a:pt x="2036063" y="1165859"/>
                  </a:lnTo>
                  <a:lnTo>
                    <a:pt x="2036063" y="129539"/>
                  </a:lnTo>
                  <a:lnTo>
                    <a:pt x="2025878" y="79134"/>
                  </a:lnTo>
                  <a:lnTo>
                    <a:pt x="1998106" y="37957"/>
                  </a:lnTo>
                  <a:lnTo>
                    <a:pt x="1956929" y="10185"/>
                  </a:lnTo>
                  <a:lnTo>
                    <a:pt x="1906523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6316" y="3488435"/>
              <a:ext cx="2036445" cy="1295400"/>
            </a:xfrm>
            <a:custGeom>
              <a:avLst/>
              <a:gdLst/>
              <a:ahLst/>
              <a:cxnLst/>
              <a:rect l="l" t="t" r="r" b="b"/>
              <a:pathLst>
                <a:path w="2036445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6523" y="0"/>
                  </a:lnTo>
                  <a:lnTo>
                    <a:pt x="1956929" y="10185"/>
                  </a:lnTo>
                  <a:lnTo>
                    <a:pt x="1998106" y="37957"/>
                  </a:lnTo>
                  <a:lnTo>
                    <a:pt x="2025878" y="79134"/>
                  </a:lnTo>
                  <a:lnTo>
                    <a:pt x="2036063" y="129539"/>
                  </a:lnTo>
                  <a:lnTo>
                    <a:pt x="2036063" y="1165859"/>
                  </a:lnTo>
                  <a:lnTo>
                    <a:pt x="2025878" y="1216265"/>
                  </a:lnTo>
                  <a:lnTo>
                    <a:pt x="1998106" y="1257442"/>
                  </a:lnTo>
                  <a:lnTo>
                    <a:pt x="1956929" y="1285214"/>
                  </a:lnTo>
                  <a:lnTo>
                    <a:pt x="1906523" y="1295400"/>
                  </a:lnTo>
                  <a:lnTo>
                    <a:pt x="129539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59"/>
                  </a:lnTo>
                  <a:lnTo>
                    <a:pt x="0" y="12953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1868" y="3704843"/>
              <a:ext cx="2036445" cy="1295400"/>
            </a:xfrm>
            <a:custGeom>
              <a:avLst/>
              <a:gdLst/>
              <a:ahLst/>
              <a:cxnLst/>
              <a:rect l="l" t="t" r="r" b="b"/>
              <a:pathLst>
                <a:path w="2036445" h="1295400">
                  <a:moveTo>
                    <a:pt x="1906523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59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399"/>
                  </a:lnTo>
                  <a:lnTo>
                    <a:pt x="1906523" y="1295399"/>
                  </a:lnTo>
                  <a:lnTo>
                    <a:pt x="1956929" y="1285214"/>
                  </a:lnTo>
                  <a:lnTo>
                    <a:pt x="1998106" y="1257442"/>
                  </a:lnTo>
                  <a:lnTo>
                    <a:pt x="2025878" y="1216265"/>
                  </a:lnTo>
                  <a:lnTo>
                    <a:pt x="2036064" y="1165859"/>
                  </a:lnTo>
                  <a:lnTo>
                    <a:pt x="2036064" y="129539"/>
                  </a:lnTo>
                  <a:lnTo>
                    <a:pt x="2025878" y="79134"/>
                  </a:lnTo>
                  <a:lnTo>
                    <a:pt x="1998106" y="37957"/>
                  </a:lnTo>
                  <a:lnTo>
                    <a:pt x="1956929" y="10185"/>
                  </a:lnTo>
                  <a:lnTo>
                    <a:pt x="190652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91868" y="3704843"/>
              <a:ext cx="2036445" cy="1295400"/>
            </a:xfrm>
            <a:custGeom>
              <a:avLst/>
              <a:gdLst/>
              <a:ahLst/>
              <a:cxnLst/>
              <a:rect l="l" t="t" r="r" b="b"/>
              <a:pathLst>
                <a:path w="2036445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6523" y="0"/>
                  </a:lnTo>
                  <a:lnTo>
                    <a:pt x="1956929" y="10185"/>
                  </a:lnTo>
                  <a:lnTo>
                    <a:pt x="1998106" y="37957"/>
                  </a:lnTo>
                  <a:lnTo>
                    <a:pt x="2025878" y="79134"/>
                  </a:lnTo>
                  <a:lnTo>
                    <a:pt x="2036064" y="129539"/>
                  </a:lnTo>
                  <a:lnTo>
                    <a:pt x="2036064" y="1165859"/>
                  </a:lnTo>
                  <a:lnTo>
                    <a:pt x="2025878" y="1216265"/>
                  </a:lnTo>
                  <a:lnTo>
                    <a:pt x="1998106" y="1257442"/>
                  </a:lnTo>
                  <a:lnTo>
                    <a:pt x="1956929" y="1285214"/>
                  </a:lnTo>
                  <a:lnTo>
                    <a:pt x="1906523" y="1295399"/>
                  </a:lnTo>
                  <a:lnTo>
                    <a:pt x="129539" y="1295399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59"/>
                  </a:lnTo>
                  <a:lnTo>
                    <a:pt x="0" y="129539"/>
                  </a:lnTo>
                  <a:close/>
                </a:path>
              </a:pathLst>
            </a:custGeom>
            <a:ln w="15875">
              <a:solidFill>
                <a:srgbClr val="2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73604" y="3920438"/>
            <a:ext cx="1671320" cy="7962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 indent="231140">
              <a:lnSpc>
                <a:spcPts val="2810"/>
              </a:lnSpc>
              <a:spcBef>
                <a:spcPts val="565"/>
              </a:spcBef>
            </a:pPr>
            <a:r>
              <a:rPr sz="2700" spc="-5" dirty="0">
                <a:latin typeface="Times New Roman"/>
                <a:cs typeface="Times New Roman"/>
              </a:rPr>
              <a:t>Multiple 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5" dirty="0">
                <a:latin typeface="Times New Roman"/>
                <a:cs typeface="Times New Roman"/>
              </a:rPr>
              <a:t>Segregat</a:t>
            </a:r>
            <a:r>
              <a:rPr sz="2700" spc="-20" dirty="0">
                <a:latin typeface="Times New Roman"/>
                <a:cs typeface="Times New Roman"/>
              </a:rPr>
              <a:t>i</a:t>
            </a:r>
            <a:r>
              <a:rPr sz="2700" spc="10" dirty="0">
                <a:latin typeface="Times New Roman"/>
                <a:cs typeface="Times New Roman"/>
              </a:rPr>
              <a:t>o</a:t>
            </a:r>
            <a:r>
              <a:rPr sz="2700" spc="5" dirty="0">
                <a:latin typeface="Times New Roman"/>
                <a:cs typeface="Times New Roman"/>
              </a:rPr>
              <a:t>n</a:t>
            </a:r>
            <a:endParaRPr sz="27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48594" y="3480498"/>
            <a:ext cx="2280920" cy="1527810"/>
            <a:chOff x="4248594" y="3480498"/>
            <a:chExt cx="2280920" cy="1527810"/>
          </a:xfrm>
        </p:grpSpPr>
        <p:sp>
          <p:nvSpPr>
            <p:cNvPr id="24" name="object 24"/>
            <p:cNvSpPr/>
            <p:nvPr/>
          </p:nvSpPr>
          <p:spPr>
            <a:xfrm>
              <a:off x="4256532" y="3488435"/>
              <a:ext cx="2036445" cy="1295400"/>
            </a:xfrm>
            <a:custGeom>
              <a:avLst/>
              <a:gdLst/>
              <a:ahLst/>
              <a:cxnLst/>
              <a:rect l="l" t="t" r="r" b="b"/>
              <a:pathLst>
                <a:path w="2036445" h="1295400">
                  <a:moveTo>
                    <a:pt x="1906523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59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400"/>
                  </a:lnTo>
                  <a:lnTo>
                    <a:pt x="1906523" y="1295400"/>
                  </a:lnTo>
                  <a:lnTo>
                    <a:pt x="1956929" y="1285214"/>
                  </a:lnTo>
                  <a:lnTo>
                    <a:pt x="1998106" y="1257442"/>
                  </a:lnTo>
                  <a:lnTo>
                    <a:pt x="2025878" y="1216265"/>
                  </a:lnTo>
                  <a:lnTo>
                    <a:pt x="2036064" y="1165859"/>
                  </a:lnTo>
                  <a:lnTo>
                    <a:pt x="2036064" y="129539"/>
                  </a:lnTo>
                  <a:lnTo>
                    <a:pt x="2025878" y="79134"/>
                  </a:lnTo>
                  <a:lnTo>
                    <a:pt x="1998106" y="37957"/>
                  </a:lnTo>
                  <a:lnTo>
                    <a:pt x="1956929" y="10185"/>
                  </a:lnTo>
                  <a:lnTo>
                    <a:pt x="1906523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56532" y="3488435"/>
              <a:ext cx="2036445" cy="1295400"/>
            </a:xfrm>
            <a:custGeom>
              <a:avLst/>
              <a:gdLst/>
              <a:ahLst/>
              <a:cxnLst/>
              <a:rect l="l" t="t" r="r" b="b"/>
              <a:pathLst>
                <a:path w="2036445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6523" y="0"/>
                  </a:lnTo>
                  <a:lnTo>
                    <a:pt x="1956929" y="10185"/>
                  </a:lnTo>
                  <a:lnTo>
                    <a:pt x="1998106" y="37957"/>
                  </a:lnTo>
                  <a:lnTo>
                    <a:pt x="2025878" y="79134"/>
                  </a:lnTo>
                  <a:lnTo>
                    <a:pt x="2036064" y="129539"/>
                  </a:lnTo>
                  <a:lnTo>
                    <a:pt x="2036064" y="1165859"/>
                  </a:lnTo>
                  <a:lnTo>
                    <a:pt x="2025878" y="1216265"/>
                  </a:lnTo>
                  <a:lnTo>
                    <a:pt x="1998106" y="1257442"/>
                  </a:lnTo>
                  <a:lnTo>
                    <a:pt x="1956929" y="1285214"/>
                  </a:lnTo>
                  <a:lnTo>
                    <a:pt x="1906523" y="1295400"/>
                  </a:lnTo>
                  <a:lnTo>
                    <a:pt x="129539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59"/>
                  </a:lnTo>
                  <a:lnTo>
                    <a:pt x="0" y="12953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82084" y="3704843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1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59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399"/>
                  </a:lnTo>
                  <a:lnTo>
                    <a:pt x="1909571" y="1295399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2" y="1165859"/>
                  </a:lnTo>
                  <a:lnTo>
                    <a:pt x="2039112" y="129539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82084" y="3704843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9571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2" y="129539"/>
                  </a:lnTo>
                  <a:lnTo>
                    <a:pt x="2039112" y="1165859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1" y="1295399"/>
                  </a:lnTo>
                  <a:lnTo>
                    <a:pt x="129539" y="1295399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59"/>
                  </a:lnTo>
                  <a:lnTo>
                    <a:pt x="0" y="129539"/>
                  </a:lnTo>
                  <a:close/>
                </a:path>
              </a:pathLst>
            </a:custGeom>
            <a:ln w="15874">
              <a:solidFill>
                <a:srgbClr val="2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689094" y="3920438"/>
            <a:ext cx="1619250" cy="7962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40335" marR="5080" indent="-128270">
              <a:lnSpc>
                <a:spcPts val="2810"/>
              </a:lnSpc>
              <a:spcBef>
                <a:spcPts val="565"/>
              </a:spcBef>
            </a:pPr>
            <a:r>
              <a:rPr sz="2700" spc="-204" dirty="0">
                <a:latin typeface="Times New Roman"/>
                <a:cs typeface="Times New Roman"/>
              </a:rPr>
              <a:t>W</a:t>
            </a:r>
            <a:r>
              <a:rPr sz="2700" spc="5" dirty="0">
                <a:latin typeface="Times New Roman"/>
                <a:cs typeface="Times New Roman"/>
              </a:rPr>
              <a:t>as</a:t>
            </a:r>
            <a:r>
              <a:rPr sz="2700" spc="-20" dirty="0">
                <a:latin typeface="Times New Roman"/>
                <a:cs typeface="Times New Roman"/>
              </a:rPr>
              <a:t>t</a:t>
            </a:r>
            <a:r>
              <a:rPr sz="2700" spc="5" dirty="0">
                <a:latin typeface="Times New Roman"/>
                <a:cs typeface="Times New Roman"/>
              </a:rPr>
              <a:t>e</a:t>
            </a:r>
            <a:r>
              <a:rPr sz="2700" spc="-85" dirty="0">
                <a:latin typeface="Times New Roman"/>
                <a:cs typeface="Times New Roman"/>
              </a:rPr>
              <a:t> </a:t>
            </a:r>
            <a:r>
              <a:rPr sz="2700" spc="-195" dirty="0">
                <a:latin typeface="Times New Roman"/>
                <a:cs typeface="Times New Roman"/>
              </a:rPr>
              <a:t>T</a:t>
            </a:r>
            <a:r>
              <a:rPr sz="2700" spc="10" dirty="0">
                <a:latin typeface="Times New Roman"/>
                <a:cs typeface="Times New Roman"/>
              </a:rPr>
              <a:t>yp</a:t>
            </a:r>
            <a:r>
              <a:rPr sz="2700" dirty="0">
                <a:latin typeface="Times New Roman"/>
                <a:cs typeface="Times New Roman"/>
              </a:rPr>
              <a:t>e  Detection</a:t>
            </a:r>
            <a:endParaRPr sz="27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738810" y="3480498"/>
            <a:ext cx="2280920" cy="1527810"/>
            <a:chOff x="6738810" y="3480498"/>
            <a:chExt cx="2280920" cy="1527810"/>
          </a:xfrm>
        </p:grpSpPr>
        <p:sp>
          <p:nvSpPr>
            <p:cNvPr id="30" name="object 30"/>
            <p:cNvSpPr/>
            <p:nvPr/>
          </p:nvSpPr>
          <p:spPr>
            <a:xfrm>
              <a:off x="6746747" y="3488435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2" y="0"/>
                  </a:moveTo>
                  <a:lnTo>
                    <a:pt x="129540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59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40" y="1295400"/>
                  </a:lnTo>
                  <a:lnTo>
                    <a:pt x="1909572" y="1295400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1" y="1165859"/>
                  </a:lnTo>
                  <a:lnTo>
                    <a:pt x="2039111" y="129539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46747" y="3488435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40" y="0"/>
                  </a:lnTo>
                  <a:lnTo>
                    <a:pt x="1909572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1" y="129539"/>
                  </a:lnTo>
                  <a:lnTo>
                    <a:pt x="2039111" y="1165859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2" y="1295400"/>
                  </a:lnTo>
                  <a:lnTo>
                    <a:pt x="129540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59"/>
                  </a:lnTo>
                  <a:lnTo>
                    <a:pt x="0" y="12953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72299" y="3704843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2" y="0"/>
                  </a:moveTo>
                  <a:lnTo>
                    <a:pt x="129540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59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40" y="1295399"/>
                  </a:lnTo>
                  <a:lnTo>
                    <a:pt x="1909572" y="1295399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1" y="1165859"/>
                  </a:lnTo>
                  <a:lnTo>
                    <a:pt x="2039111" y="129539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72299" y="3704843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40" y="0"/>
                  </a:lnTo>
                  <a:lnTo>
                    <a:pt x="1909572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1" y="129539"/>
                  </a:lnTo>
                  <a:lnTo>
                    <a:pt x="2039111" y="1165859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2" y="1295399"/>
                  </a:lnTo>
                  <a:lnTo>
                    <a:pt x="129540" y="1295399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59"/>
                  </a:lnTo>
                  <a:lnTo>
                    <a:pt x="0" y="129539"/>
                  </a:lnTo>
                  <a:close/>
                </a:path>
              </a:pathLst>
            </a:custGeom>
            <a:ln w="15875">
              <a:solidFill>
                <a:srgbClr val="2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317740" y="3920438"/>
            <a:ext cx="1349375" cy="7962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405765" marR="5080" indent="-393700">
              <a:lnSpc>
                <a:spcPts val="2810"/>
              </a:lnSpc>
              <a:spcBef>
                <a:spcPts val="565"/>
              </a:spcBef>
            </a:pPr>
            <a:r>
              <a:rPr sz="2700" dirty="0">
                <a:latin typeface="Times New Roman"/>
                <a:cs typeface="Times New Roman"/>
              </a:rPr>
              <a:t>I</a:t>
            </a:r>
            <a:r>
              <a:rPr sz="2700" spc="20" dirty="0">
                <a:latin typeface="Times New Roman"/>
                <a:cs typeface="Times New Roman"/>
              </a:rPr>
              <a:t>n</a:t>
            </a:r>
            <a:r>
              <a:rPr sz="2700" spc="10" dirty="0">
                <a:latin typeface="Times New Roman"/>
                <a:cs typeface="Times New Roman"/>
              </a:rPr>
              <a:t>du</a:t>
            </a:r>
            <a:r>
              <a:rPr sz="2700" spc="5" dirty="0">
                <a:latin typeface="Times New Roman"/>
                <a:cs typeface="Times New Roman"/>
              </a:rPr>
              <a:t>s</a:t>
            </a:r>
            <a:r>
              <a:rPr sz="2700" spc="-15" dirty="0">
                <a:latin typeface="Times New Roman"/>
                <a:cs typeface="Times New Roman"/>
              </a:rPr>
              <a:t>t</a:t>
            </a:r>
            <a:r>
              <a:rPr sz="2700" dirty="0">
                <a:latin typeface="Times New Roman"/>
                <a:cs typeface="Times New Roman"/>
              </a:rPr>
              <a:t>rial  </a:t>
            </a:r>
            <a:r>
              <a:rPr sz="2700" spc="5" dirty="0">
                <a:latin typeface="Times New Roman"/>
                <a:cs typeface="Times New Roman"/>
              </a:rPr>
              <a:t>Use</a:t>
            </a:r>
            <a:endParaRPr sz="27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229026" y="3480498"/>
            <a:ext cx="2280920" cy="1527810"/>
            <a:chOff x="9229026" y="3480498"/>
            <a:chExt cx="2280920" cy="1527810"/>
          </a:xfrm>
        </p:grpSpPr>
        <p:sp>
          <p:nvSpPr>
            <p:cNvPr id="36" name="object 36"/>
            <p:cNvSpPr/>
            <p:nvPr/>
          </p:nvSpPr>
          <p:spPr>
            <a:xfrm>
              <a:off x="9236964" y="3488435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1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59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400"/>
                  </a:lnTo>
                  <a:lnTo>
                    <a:pt x="1909571" y="1295400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1" y="1165859"/>
                  </a:lnTo>
                  <a:lnTo>
                    <a:pt x="2039111" y="129539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1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36964" y="3488435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9571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1" y="129539"/>
                  </a:lnTo>
                  <a:lnTo>
                    <a:pt x="2039111" y="1165859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1" y="1295400"/>
                  </a:lnTo>
                  <a:lnTo>
                    <a:pt x="129539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59"/>
                  </a:lnTo>
                  <a:lnTo>
                    <a:pt x="0" y="12953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462516" y="3704843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2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59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399"/>
                  </a:lnTo>
                  <a:lnTo>
                    <a:pt x="1909572" y="1295399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1" y="1165859"/>
                  </a:lnTo>
                  <a:lnTo>
                    <a:pt x="2039111" y="129539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62516" y="3704843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9572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1" y="129539"/>
                  </a:lnTo>
                  <a:lnTo>
                    <a:pt x="2039111" y="1165859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2" y="1295399"/>
                  </a:lnTo>
                  <a:lnTo>
                    <a:pt x="129539" y="1295399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59"/>
                  </a:lnTo>
                  <a:lnTo>
                    <a:pt x="0" y="129539"/>
                  </a:lnTo>
                  <a:close/>
                </a:path>
              </a:pathLst>
            </a:custGeom>
            <a:ln w="15875">
              <a:solidFill>
                <a:srgbClr val="2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681209" y="3920438"/>
            <a:ext cx="1684020" cy="7962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95910" marR="5080" indent="-283845">
              <a:lnSpc>
                <a:spcPts val="2810"/>
              </a:lnSpc>
              <a:spcBef>
                <a:spcPts val="565"/>
              </a:spcBef>
            </a:pPr>
            <a:r>
              <a:rPr sz="2700" spc="10" dirty="0">
                <a:latin typeface="Times New Roman"/>
                <a:cs typeface="Times New Roman"/>
              </a:rPr>
              <a:t>No</a:t>
            </a:r>
            <a:r>
              <a:rPr sz="2700" spc="-15" dirty="0">
                <a:latin typeface="Times New Roman"/>
                <a:cs typeface="Times New Roman"/>
              </a:rPr>
              <a:t>ti</a:t>
            </a:r>
            <a:r>
              <a:rPr sz="2700" spc="-20" dirty="0">
                <a:latin typeface="Times New Roman"/>
                <a:cs typeface="Times New Roman"/>
              </a:rPr>
              <a:t>f</a:t>
            </a:r>
            <a:r>
              <a:rPr sz="2700" spc="-15" dirty="0">
                <a:latin typeface="Times New Roman"/>
                <a:cs typeface="Times New Roman"/>
              </a:rPr>
              <a:t>i</a:t>
            </a:r>
            <a:r>
              <a:rPr sz="2700" spc="5" dirty="0">
                <a:latin typeface="Times New Roman"/>
                <a:cs typeface="Times New Roman"/>
              </a:rPr>
              <a:t>c</a:t>
            </a:r>
            <a:r>
              <a:rPr sz="2700" spc="-15" dirty="0">
                <a:latin typeface="Times New Roman"/>
                <a:cs typeface="Times New Roman"/>
              </a:rPr>
              <a:t>ati</a:t>
            </a:r>
            <a:r>
              <a:rPr sz="2700" spc="10" dirty="0">
                <a:latin typeface="Times New Roman"/>
                <a:cs typeface="Times New Roman"/>
              </a:rPr>
              <a:t>o</a:t>
            </a:r>
            <a:r>
              <a:rPr sz="2700" dirty="0">
                <a:latin typeface="Times New Roman"/>
                <a:cs typeface="Times New Roman"/>
              </a:rPr>
              <a:t>n  </a:t>
            </a:r>
            <a:r>
              <a:rPr sz="2700" spc="5" dirty="0">
                <a:latin typeface="Times New Roman"/>
                <a:cs typeface="Times New Roman"/>
              </a:rPr>
              <a:t>System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1953" y="2780233"/>
            <a:ext cx="2959735" cy="1246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10"/>
              </a:spcBef>
            </a:pPr>
            <a:r>
              <a:rPr sz="4000" b="1" spc="-35" dirty="0">
                <a:latin typeface="Times New Roman"/>
                <a:cs typeface="Times New Roman"/>
              </a:rPr>
              <a:t>TARGETED </a:t>
            </a:r>
            <a:r>
              <a:rPr sz="4000" b="1" spc="-985" dirty="0">
                <a:latin typeface="Times New Roman"/>
                <a:cs typeface="Times New Roman"/>
              </a:rPr>
              <a:t> </a:t>
            </a:r>
            <a:r>
              <a:rPr sz="4000" b="1" spc="5" dirty="0">
                <a:latin typeface="Times New Roman"/>
                <a:cs typeface="Times New Roman"/>
              </a:rPr>
              <a:t>C</a:t>
            </a:r>
            <a:r>
              <a:rPr sz="4000" b="1" spc="15" dirty="0">
                <a:latin typeface="Times New Roman"/>
                <a:cs typeface="Times New Roman"/>
              </a:rPr>
              <a:t>U</a:t>
            </a:r>
            <a:r>
              <a:rPr sz="4000" b="1" spc="5" dirty="0">
                <a:latin typeface="Times New Roman"/>
                <a:cs typeface="Times New Roman"/>
              </a:rPr>
              <a:t>S</a:t>
            </a:r>
            <a:r>
              <a:rPr sz="4000" b="1" spc="-80" dirty="0">
                <a:latin typeface="Times New Roman"/>
                <a:cs typeface="Times New Roman"/>
              </a:rPr>
              <a:t>T</a:t>
            </a:r>
            <a:r>
              <a:rPr sz="4000" b="1" spc="5" dirty="0">
                <a:latin typeface="Times New Roman"/>
                <a:cs typeface="Times New Roman"/>
              </a:rPr>
              <a:t>OMER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35562" y="871410"/>
            <a:ext cx="6508115" cy="1174115"/>
            <a:chOff x="5135562" y="871410"/>
            <a:chExt cx="6508115" cy="1174115"/>
          </a:xfrm>
        </p:grpSpPr>
        <p:sp>
          <p:nvSpPr>
            <p:cNvPr id="9" name="object 9"/>
            <p:cNvSpPr/>
            <p:nvPr/>
          </p:nvSpPr>
          <p:spPr>
            <a:xfrm>
              <a:off x="5143500" y="1306067"/>
              <a:ext cx="6492240" cy="731520"/>
            </a:xfrm>
            <a:custGeom>
              <a:avLst/>
              <a:gdLst/>
              <a:ahLst/>
              <a:cxnLst/>
              <a:rect l="l" t="t" r="r" b="b"/>
              <a:pathLst>
                <a:path w="6492240" h="731519">
                  <a:moveTo>
                    <a:pt x="6492240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6492240" y="731520"/>
                  </a:lnTo>
                  <a:lnTo>
                    <a:pt x="64922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43500" y="1306067"/>
              <a:ext cx="6492240" cy="731520"/>
            </a:xfrm>
            <a:custGeom>
              <a:avLst/>
              <a:gdLst/>
              <a:ahLst/>
              <a:cxnLst/>
              <a:rect l="l" t="t" r="r" b="b"/>
              <a:pathLst>
                <a:path w="6492240" h="731519">
                  <a:moveTo>
                    <a:pt x="0" y="731520"/>
                  </a:moveTo>
                  <a:lnTo>
                    <a:pt x="6492240" y="731520"/>
                  </a:lnTo>
                  <a:lnTo>
                    <a:pt x="6492240" y="0"/>
                  </a:lnTo>
                  <a:lnTo>
                    <a:pt x="0" y="0"/>
                  </a:lnTo>
                  <a:lnTo>
                    <a:pt x="0" y="731520"/>
                  </a:lnTo>
                  <a:close/>
                </a:path>
              </a:pathLst>
            </a:custGeom>
            <a:ln w="15875">
              <a:solidFill>
                <a:srgbClr val="2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66588" y="879347"/>
              <a:ext cx="4544695" cy="853440"/>
            </a:xfrm>
            <a:custGeom>
              <a:avLst/>
              <a:gdLst/>
              <a:ahLst/>
              <a:cxnLst/>
              <a:rect l="l" t="t" r="r" b="b"/>
              <a:pathLst>
                <a:path w="4544695" h="853439">
                  <a:moveTo>
                    <a:pt x="4402328" y="0"/>
                  </a:moveTo>
                  <a:lnTo>
                    <a:pt x="142239" y="0"/>
                  </a:lnTo>
                  <a:lnTo>
                    <a:pt x="97259" y="7246"/>
                  </a:lnTo>
                  <a:lnTo>
                    <a:pt x="58210" y="27427"/>
                  </a:lnTo>
                  <a:lnTo>
                    <a:pt x="27427" y="58210"/>
                  </a:lnTo>
                  <a:lnTo>
                    <a:pt x="7246" y="97259"/>
                  </a:lnTo>
                  <a:lnTo>
                    <a:pt x="0" y="142239"/>
                  </a:lnTo>
                  <a:lnTo>
                    <a:pt x="0" y="711200"/>
                  </a:lnTo>
                  <a:lnTo>
                    <a:pt x="7246" y="756180"/>
                  </a:lnTo>
                  <a:lnTo>
                    <a:pt x="27427" y="795229"/>
                  </a:lnTo>
                  <a:lnTo>
                    <a:pt x="58210" y="826012"/>
                  </a:lnTo>
                  <a:lnTo>
                    <a:pt x="97259" y="846193"/>
                  </a:lnTo>
                  <a:lnTo>
                    <a:pt x="142239" y="853439"/>
                  </a:lnTo>
                  <a:lnTo>
                    <a:pt x="4402328" y="853439"/>
                  </a:lnTo>
                  <a:lnTo>
                    <a:pt x="4447308" y="846193"/>
                  </a:lnTo>
                  <a:lnTo>
                    <a:pt x="4486357" y="826012"/>
                  </a:lnTo>
                  <a:lnTo>
                    <a:pt x="4517140" y="795229"/>
                  </a:lnTo>
                  <a:lnTo>
                    <a:pt x="4537321" y="756180"/>
                  </a:lnTo>
                  <a:lnTo>
                    <a:pt x="4544568" y="711200"/>
                  </a:lnTo>
                  <a:lnTo>
                    <a:pt x="4544568" y="142239"/>
                  </a:lnTo>
                  <a:lnTo>
                    <a:pt x="4537321" y="97259"/>
                  </a:lnTo>
                  <a:lnTo>
                    <a:pt x="4517140" y="58210"/>
                  </a:lnTo>
                  <a:lnTo>
                    <a:pt x="4486357" y="27427"/>
                  </a:lnTo>
                  <a:lnTo>
                    <a:pt x="4447308" y="7246"/>
                  </a:lnTo>
                  <a:lnTo>
                    <a:pt x="4402328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66588" y="879347"/>
              <a:ext cx="4544695" cy="853440"/>
            </a:xfrm>
            <a:custGeom>
              <a:avLst/>
              <a:gdLst/>
              <a:ahLst/>
              <a:cxnLst/>
              <a:rect l="l" t="t" r="r" b="b"/>
              <a:pathLst>
                <a:path w="4544695" h="853439">
                  <a:moveTo>
                    <a:pt x="0" y="142239"/>
                  </a:moveTo>
                  <a:lnTo>
                    <a:pt x="7246" y="97259"/>
                  </a:lnTo>
                  <a:lnTo>
                    <a:pt x="27427" y="58210"/>
                  </a:lnTo>
                  <a:lnTo>
                    <a:pt x="58210" y="27427"/>
                  </a:lnTo>
                  <a:lnTo>
                    <a:pt x="97259" y="7246"/>
                  </a:lnTo>
                  <a:lnTo>
                    <a:pt x="142239" y="0"/>
                  </a:lnTo>
                  <a:lnTo>
                    <a:pt x="4402328" y="0"/>
                  </a:lnTo>
                  <a:lnTo>
                    <a:pt x="4447308" y="7246"/>
                  </a:lnTo>
                  <a:lnTo>
                    <a:pt x="4486357" y="27427"/>
                  </a:lnTo>
                  <a:lnTo>
                    <a:pt x="4517140" y="58210"/>
                  </a:lnTo>
                  <a:lnTo>
                    <a:pt x="4537321" y="97259"/>
                  </a:lnTo>
                  <a:lnTo>
                    <a:pt x="4544568" y="142239"/>
                  </a:lnTo>
                  <a:lnTo>
                    <a:pt x="4544568" y="711200"/>
                  </a:lnTo>
                  <a:lnTo>
                    <a:pt x="4537321" y="756180"/>
                  </a:lnTo>
                  <a:lnTo>
                    <a:pt x="4517140" y="795229"/>
                  </a:lnTo>
                  <a:lnTo>
                    <a:pt x="4486357" y="826012"/>
                  </a:lnTo>
                  <a:lnTo>
                    <a:pt x="4447308" y="846193"/>
                  </a:lnTo>
                  <a:lnTo>
                    <a:pt x="4402328" y="853439"/>
                  </a:lnTo>
                  <a:lnTo>
                    <a:pt x="142239" y="853439"/>
                  </a:lnTo>
                  <a:lnTo>
                    <a:pt x="97259" y="846193"/>
                  </a:lnTo>
                  <a:lnTo>
                    <a:pt x="58210" y="826012"/>
                  </a:lnTo>
                  <a:lnTo>
                    <a:pt x="27427" y="795229"/>
                  </a:lnTo>
                  <a:lnTo>
                    <a:pt x="7246" y="756180"/>
                  </a:lnTo>
                  <a:lnTo>
                    <a:pt x="0" y="711200"/>
                  </a:lnTo>
                  <a:lnTo>
                    <a:pt x="0" y="142239"/>
                  </a:lnTo>
                  <a:close/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67883" y="1034922"/>
            <a:ext cx="186055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Local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Shops</a:t>
            </a:r>
            <a:endParaRPr sz="29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35562" y="2185098"/>
            <a:ext cx="6508115" cy="1174115"/>
            <a:chOff x="5135562" y="2185098"/>
            <a:chExt cx="6508115" cy="1174115"/>
          </a:xfrm>
        </p:grpSpPr>
        <p:sp>
          <p:nvSpPr>
            <p:cNvPr id="15" name="object 15"/>
            <p:cNvSpPr/>
            <p:nvPr/>
          </p:nvSpPr>
          <p:spPr>
            <a:xfrm>
              <a:off x="5143500" y="2622803"/>
              <a:ext cx="6492240" cy="728980"/>
            </a:xfrm>
            <a:custGeom>
              <a:avLst/>
              <a:gdLst/>
              <a:ahLst/>
              <a:cxnLst/>
              <a:rect l="l" t="t" r="r" b="b"/>
              <a:pathLst>
                <a:path w="6492240" h="728979">
                  <a:moveTo>
                    <a:pt x="6492240" y="0"/>
                  </a:moveTo>
                  <a:lnTo>
                    <a:pt x="0" y="0"/>
                  </a:lnTo>
                  <a:lnTo>
                    <a:pt x="0" y="728472"/>
                  </a:lnTo>
                  <a:lnTo>
                    <a:pt x="6492240" y="728472"/>
                  </a:lnTo>
                  <a:lnTo>
                    <a:pt x="64922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43500" y="2622803"/>
              <a:ext cx="6492240" cy="728980"/>
            </a:xfrm>
            <a:custGeom>
              <a:avLst/>
              <a:gdLst/>
              <a:ahLst/>
              <a:cxnLst/>
              <a:rect l="l" t="t" r="r" b="b"/>
              <a:pathLst>
                <a:path w="6492240" h="728979">
                  <a:moveTo>
                    <a:pt x="0" y="728472"/>
                  </a:moveTo>
                  <a:lnTo>
                    <a:pt x="6492240" y="728472"/>
                  </a:lnTo>
                  <a:lnTo>
                    <a:pt x="6492240" y="0"/>
                  </a:lnTo>
                  <a:lnTo>
                    <a:pt x="0" y="0"/>
                  </a:lnTo>
                  <a:lnTo>
                    <a:pt x="0" y="728472"/>
                  </a:lnTo>
                  <a:close/>
                </a:path>
              </a:pathLst>
            </a:custGeom>
            <a:ln w="15874">
              <a:solidFill>
                <a:srgbClr val="2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66588" y="2193035"/>
              <a:ext cx="4544695" cy="856615"/>
            </a:xfrm>
            <a:custGeom>
              <a:avLst/>
              <a:gdLst/>
              <a:ahLst/>
              <a:cxnLst/>
              <a:rect l="l" t="t" r="r" b="b"/>
              <a:pathLst>
                <a:path w="4544695" h="856614">
                  <a:moveTo>
                    <a:pt x="4401820" y="0"/>
                  </a:moveTo>
                  <a:lnTo>
                    <a:pt x="142748" y="0"/>
                  </a:lnTo>
                  <a:lnTo>
                    <a:pt x="97617" y="7274"/>
                  </a:lnTo>
                  <a:lnTo>
                    <a:pt x="58430" y="27533"/>
                  </a:lnTo>
                  <a:lnTo>
                    <a:pt x="27533" y="58430"/>
                  </a:lnTo>
                  <a:lnTo>
                    <a:pt x="7274" y="97617"/>
                  </a:lnTo>
                  <a:lnTo>
                    <a:pt x="0" y="142748"/>
                  </a:lnTo>
                  <a:lnTo>
                    <a:pt x="0" y="713739"/>
                  </a:lnTo>
                  <a:lnTo>
                    <a:pt x="7274" y="758870"/>
                  </a:lnTo>
                  <a:lnTo>
                    <a:pt x="27533" y="798057"/>
                  </a:lnTo>
                  <a:lnTo>
                    <a:pt x="58430" y="828954"/>
                  </a:lnTo>
                  <a:lnTo>
                    <a:pt x="97617" y="849213"/>
                  </a:lnTo>
                  <a:lnTo>
                    <a:pt x="142748" y="856488"/>
                  </a:lnTo>
                  <a:lnTo>
                    <a:pt x="4401820" y="856488"/>
                  </a:lnTo>
                  <a:lnTo>
                    <a:pt x="4446950" y="849213"/>
                  </a:lnTo>
                  <a:lnTo>
                    <a:pt x="4486137" y="828954"/>
                  </a:lnTo>
                  <a:lnTo>
                    <a:pt x="4517034" y="798057"/>
                  </a:lnTo>
                  <a:lnTo>
                    <a:pt x="4537293" y="758870"/>
                  </a:lnTo>
                  <a:lnTo>
                    <a:pt x="4544568" y="713739"/>
                  </a:lnTo>
                  <a:lnTo>
                    <a:pt x="4544568" y="142748"/>
                  </a:lnTo>
                  <a:lnTo>
                    <a:pt x="4537293" y="97617"/>
                  </a:lnTo>
                  <a:lnTo>
                    <a:pt x="4517034" y="58430"/>
                  </a:lnTo>
                  <a:lnTo>
                    <a:pt x="4486137" y="27533"/>
                  </a:lnTo>
                  <a:lnTo>
                    <a:pt x="4446950" y="7274"/>
                  </a:lnTo>
                  <a:lnTo>
                    <a:pt x="4401820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66588" y="2193035"/>
              <a:ext cx="4544695" cy="856615"/>
            </a:xfrm>
            <a:custGeom>
              <a:avLst/>
              <a:gdLst/>
              <a:ahLst/>
              <a:cxnLst/>
              <a:rect l="l" t="t" r="r" b="b"/>
              <a:pathLst>
                <a:path w="4544695" h="856614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4401820" y="0"/>
                  </a:lnTo>
                  <a:lnTo>
                    <a:pt x="4446950" y="7274"/>
                  </a:lnTo>
                  <a:lnTo>
                    <a:pt x="4486137" y="27533"/>
                  </a:lnTo>
                  <a:lnTo>
                    <a:pt x="4517034" y="58430"/>
                  </a:lnTo>
                  <a:lnTo>
                    <a:pt x="4537293" y="97617"/>
                  </a:lnTo>
                  <a:lnTo>
                    <a:pt x="4544568" y="142748"/>
                  </a:lnTo>
                  <a:lnTo>
                    <a:pt x="4544568" y="713739"/>
                  </a:lnTo>
                  <a:lnTo>
                    <a:pt x="4537293" y="758870"/>
                  </a:lnTo>
                  <a:lnTo>
                    <a:pt x="4517034" y="798057"/>
                  </a:lnTo>
                  <a:lnTo>
                    <a:pt x="4486137" y="828954"/>
                  </a:lnTo>
                  <a:lnTo>
                    <a:pt x="4446950" y="849213"/>
                  </a:lnTo>
                  <a:lnTo>
                    <a:pt x="4401820" y="856488"/>
                  </a:lnTo>
                  <a:lnTo>
                    <a:pt x="142748" y="856488"/>
                  </a:lnTo>
                  <a:lnTo>
                    <a:pt x="97617" y="849213"/>
                  </a:lnTo>
                  <a:lnTo>
                    <a:pt x="58430" y="828954"/>
                  </a:lnTo>
                  <a:lnTo>
                    <a:pt x="27533" y="798057"/>
                  </a:lnTo>
                  <a:lnTo>
                    <a:pt x="7274" y="758870"/>
                  </a:lnTo>
                  <a:lnTo>
                    <a:pt x="0" y="713739"/>
                  </a:lnTo>
                  <a:lnTo>
                    <a:pt x="0" y="14274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667883" y="2350465"/>
            <a:ext cx="300101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0" dirty="0">
                <a:solidFill>
                  <a:srgbClr val="FFFFFF"/>
                </a:solidFill>
                <a:latin typeface="Times New Roman"/>
                <a:cs typeface="Times New Roman"/>
              </a:rPr>
              <a:t>Malls/Supermarkets</a:t>
            </a:r>
            <a:endParaRPr sz="29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35562" y="3501834"/>
            <a:ext cx="6508115" cy="1174115"/>
            <a:chOff x="5135562" y="3501834"/>
            <a:chExt cx="6508115" cy="1174115"/>
          </a:xfrm>
        </p:grpSpPr>
        <p:sp>
          <p:nvSpPr>
            <p:cNvPr id="21" name="object 21"/>
            <p:cNvSpPr/>
            <p:nvPr/>
          </p:nvSpPr>
          <p:spPr>
            <a:xfrm>
              <a:off x="5143500" y="3936491"/>
              <a:ext cx="6492240" cy="731520"/>
            </a:xfrm>
            <a:custGeom>
              <a:avLst/>
              <a:gdLst/>
              <a:ahLst/>
              <a:cxnLst/>
              <a:rect l="l" t="t" r="r" b="b"/>
              <a:pathLst>
                <a:path w="6492240" h="731520">
                  <a:moveTo>
                    <a:pt x="6492240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6492240" y="731519"/>
                  </a:lnTo>
                  <a:lnTo>
                    <a:pt x="64922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43500" y="3936491"/>
              <a:ext cx="6492240" cy="731520"/>
            </a:xfrm>
            <a:custGeom>
              <a:avLst/>
              <a:gdLst/>
              <a:ahLst/>
              <a:cxnLst/>
              <a:rect l="l" t="t" r="r" b="b"/>
              <a:pathLst>
                <a:path w="6492240" h="731520">
                  <a:moveTo>
                    <a:pt x="0" y="731519"/>
                  </a:moveTo>
                  <a:lnTo>
                    <a:pt x="6492240" y="731519"/>
                  </a:lnTo>
                  <a:lnTo>
                    <a:pt x="6492240" y="0"/>
                  </a:lnTo>
                  <a:lnTo>
                    <a:pt x="0" y="0"/>
                  </a:lnTo>
                  <a:lnTo>
                    <a:pt x="0" y="731519"/>
                  </a:lnTo>
                  <a:close/>
                </a:path>
              </a:pathLst>
            </a:custGeom>
            <a:ln w="15875">
              <a:solidFill>
                <a:srgbClr val="2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66588" y="3509771"/>
              <a:ext cx="4544695" cy="856615"/>
            </a:xfrm>
            <a:custGeom>
              <a:avLst/>
              <a:gdLst/>
              <a:ahLst/>
              <a:cxnLst/>
              <a:rect l="l" t="t" r="r" b="b"/>
              <a:pathLst>
                <a:path w="4544695" h="856614">
                  <a:moveTo>
                    <a:pt x="4401820" y="0"/>
                  </a:moveTo>
                  <a:lnTo>
                    <a:pt x="142748" y="0"/>
                  </a:lnTo>
                  <a:lnTo>
                    <a:pt x="97617" y="7274"/>
                  </a:lnTo>
                  <a:lnTo>
                    <a:pt x="58430" y="27533"/>
                  </a:lnTo>
                  <a:lnTo>
                    <a:pt x="27533" y="58430"/>
                  </a:lnTo>
                  <a:lnTo>
                    <a:pt x="7274" y="97617"/>
                  </a:lnTo>
                  <a:lnTo>
                    <a:pt x="0" y="142747"/>
                  </a:lnTo>
                  <a:lnTo>
                    <a:pt x="0" y="713739"/>
                  </a:lnTo>
                  <a:lnTo>
                    <a:pt x="7274" y="758870"/>
                  </a:lnTo>
                  <a:lnTo>
                    <a:pt x="27533" y="798057"/>
                  </a:lnTo>
                  <a:lnTo>
                    <a:pt x="58430" y="828954"/>
                  </a:lnTo>
                  <a:lnTo>
                    <a:pt x="97617" y="849213"/>
                  </a:lnTo>
                  <a:lnTo>
                    <a:pt x="142748" y="856488"/>
                  </a:lnTo>
                  <a:lnTo>
                    <a:pt x="4401820" y="856488"/>
                  </a:lnTo>
                  <a:lnTo>
                    <a:pt x="4446950" y="849213"/>
                  </a:lnTo>
                  <a:lnTo>
                    <a:pt x="4486137" y="828954"/>
                  </a:lnTo>
                  <a:lnTo>
                    <a:pt x="4517034" y="798057"/>
                  </a:lnTo>
                  <a:lnTo>
                    <a:pt x="4537293" y="758870"/>
                  </a:lnTo>
                  <a:lnTo>
                    <a:pt x="4544568" y="713739"/>
                  </a:lnTo>
                  <a:lnTo>
                    <a:pt x="4544568" y="142747"/>
                  </a:lnTo>
                  <a:lnTo>
                    <a:pt x="4537293" y="97617"/>
                  </a:lnTo>
                  <a:lnTo>
                    <a:pt x="4517034" y="58430"/>
                  </a:lnTo>
                  <a:lnTo>
                    <a:pt x="4486137" y="27533"/>
                  </a:lnTo>
                  <a:lnTo>
                    <a:pt x="4446950" y="7274"/>
                  </a:lnTo>
                  <a:lnTo>
                    <a:pt x="4401820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66588" y="3509771"/>
              <a:ext cx="4544695" cy="856615"/>
            </a:xfrm>
            <a:custGeom>
              <a:avLst/>
              <a:gdLst/>
              <a:ahLst/>
              <a:cxnLst/>
              <a:rect l="l" t="t" r="r" b="b"/>
              <a:pathLst>
                <a:path w="4544695" h="856614">
                  <a:moveTo>
                    <a:pt x="0" y="142747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4401820" y="0"/>
                  </a:lnTo>
                  <a:lnTo>
                    <a:pt x="4446950" y="7274"/>
                  </a:lnTo>
                  <a:lnTo>
                    <a:pt x="4486137" y="27533"/>
                  </a:lnTo>
                  <a:lnTo>
                    <a:pt x="4517034" y="58430"/>
                  </a:lnTo>
                  <a:lnTo>
                    <a:pt x="4537293" y="97617"/>
                  </a:lnTo>
                  <a:lnTo>
                    <a:pt x="4544568" y="142747"/>
                  </a:lnTo>
                  <a:lnTo>
                    <a:pt x="4544568" y="713739"/>
                  </a:lnTo>
                  <a:lnTo>
                    <a:pt x="4537293" y="758870"/>
                  </a:lnTo>
                  <a:lnTo>
                    <a:pt x="4517034" y="798057"/>
                  </a:lnTo>
                  <a:lnTo>
                    <a:pt x="4486137" y="828954"/>
                  </a:lnTo>
                  <a:lnTo>
                    <a:pt x="4446950" y="849213"/>
                  </a:lnTo>
                  <a:lnTo>
                    <a:pt x="4401820" y="856488"/>
                  </a:lnTo>
                  <a:lnTo>
                    <a:pt x="142748" y="856488"/>
                  </a:lnTo>
                  <a:lnTo>
                    <a:pt x="97617" y="849213"/>
                  </a:lnTo>
                  <a:lnTo>
                    <a:pt x="58430" y="828954"/>
                  </a:lnTo>
                  <a:lnTo>
                    <a:pt x="27533" y="798057"/>
                  </a:lnTo>
                  <a:lnTo>
                    <a:pt x="7274" y="758870"/>
                  </a:lnTo>
                  <a:lnTo>
                    <a:pt x="0" y="713739"/>
                  </a:lnTo>
                  <a:lnTo>
                    <a:pt x="0" y="14274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667883" y="3666566"/>
            <a:ext cx="260159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900" spc="1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9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900" spc="-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Au</a:t>
            </a:r>
            <a:r>
              <a:rPr sz="2900" spc="10" dirty="0">
                <a:solidFill>
                  <a:srgbClr val="FFFFFF"/>
                </a:solidFill>
                <a:latin typeface="Times New Roman"/>
                <a:cs typeface="Times New Roman"/>
              </a:rPr>
              <a:t>tho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rit</a:t>
            </a:r>
            <a:r>
              <a:rPr sz="2900" spc="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9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35562" y="4815522"/>
            <a:ext cx="6508115" cy="1174115"/>
            <a:chOff x="5135562" y="4815522"/>
            <a:chExt cx="6508115" cy="1174115"/>
          </a:xfrm>
        </p:grpSpPr>
        <p:sp>
          <p:nvSpPr>
            <p:cNvPr id="27" name="object 27"/>
            <p:cNvSpPr/>
            <p:nvPr/>
          </p:nvSpPr>
          <p:spPr>
            <a:xfrm>
              <a:off x="5143500" y="5253227"/>
              <a:ext cx="6492240" cy="728980"/>
            </a:xfrm>
            <a:custGeom>
              <a:avLst/>
              <a:gdLst/>
              <a:ahLst/>
              <a:cxnLst/>
              <a:rect l="l" t="t" r="r" b="b"/>
              <a:pathLst>
                <a:path w="6492240" h="728979">
                  <a:moveTo>
                    <a:pt x="6492240" y="0"/>
                  </a:moveTo>
                  <a:lnTo>
                    <a:pt x="0" y="0"/>
                  </a:lnTo>
                  <a:lnTo>
                    <a:pt x="0" y="728472"/>
                  </a:lnTo>
                  <a:lnTo>
                    <a:pt x="6492240" y="728472"/>
                  </a:lnTo>
                  <a:lnTo>
                    <a:pt x="649224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43500" y="5253227"/>
              <a:ext cx="6492240" cy="728980"/>
            </a:xfrm>
            <a:custGeom>
              <a:avLst/>
              <a:gdLst/>
              <a:ahLst/>
              <a:cxnLst/>
              <a:rect l="l" t="t" r="r" b="b"/>
              <a:pathLst>
                <a:path w="6492240" h="728979">
                  <a:moveTo>
                    <a:pt x="0" y="728472"/>
                  </a:moveTo>
                  <a:lnTo>
                    <a:pt x="6492240" y="728472"/>
                  </a:lnTo>
                  <a:lnTo>
                    <a:pt x="6492240" y="0"/>
                  </a:lnTo>
                  <a:lnTo>
                    <a:pt x="0" y="0"/>
                  </a:lnTo>
                  <a:lnTo>
                    <a:pt x="0" y="728472"/>
                  </a:lnTo>
                  <a:close/>
                </a:path>
              </a:pathLst>
            </a:custGeom>
            <a:ln w="15874">
              <a:solidFill>
                <a:srgbClr val="2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66588" y="4823459"/>
              <a:ext cx="4544695" cy="856615"/>
            </a:xfrm>
            <a:custGeom>
              <a:avLst/>
              <a:gdLst/>
              <a:ahLst/>
              <a:cxnLst/>
              <a:rect l="l" t="t" r="r" b="b"/>
              <a:pathLst>
                <a:path w="4544695" h="856614">
                  <a:moveTo>
                    <a:pt x="4401820" y="0"/>
                  </a:moveTo>
                  <a:lnTo>
                    <a:pt x="142748" y="0"/>
                  </a:lnTo>
                  <a:lnTo>
                    <a:pt x="97617" y="7274"/>
                  </a:lnTo>
                  <a:lnTo>
                    <a:pt x="58430" y="27533"/>
                  </a:lnTo>
                  <a:lnTo>
                    <a:pt x="27533" y="58430"/>
                  </a:lnTo>
                  <a:lnTo>
                    <a:pt x="7274" y="97617"/>
                  </a:lnTo>
                  <a:lnTo>
                    <a:pt x="0" y="142747"/>
                  </a:lnTo>
                  <a:lnTo>
                    <a:pt x="0" y="713739"/>
                  </a:lnTo>
                  <a:lnTo>
                    <a:pt x="7274" y="758860"/>
                  </a:lnTo>
                  <a:lnTo>
                    <a:pt x="27533" y="798046"/>
                  </a:lnTo>
                  <a:lnTo>
                    <a:pt x="58430" y="828947"/>
                  </a:lnTo>
                  <a:lnTo>
                    <a:pt x="97617" y="849211"/>
                  </a:lnTo>
                  <a:lnTo>
                    <a:pt x="142748" y="856487"/>
                  </a:lnTo>
                  <a:lnTo>
                    <a:pt x="4401820" y="856487"/>
                  </a:lnTo>
                  <a:lnTo>
                    <a:pt x="4446950" y="849211"/>
                  </a:lnTo>
                  <a:lnTo>
                    <a:pt x="4486137" y="828947"/>
                  </a:lnTo>
                  <a:lnTo>
                    <a:pt x="4517034" y="798046"/>
                  </a:lnTo>
                  <a:lnTo>
                    <a:pt x="4537293" y="758860"/>
                  </a:lnTo>
                  <a:lnTo>
                    <a:pt x="4544568" y="713739"/>
                  </a:lnTo>
                  <a:lnTo>
                    <a:pt x="4544568" y="142747"/>
                  </a:lnTo>
                  <a:lnTo>
                    <a:pt x="4537293" y="97617"/>
                  </a:lnTo>
                  <a:lnTo>
                    <a:pt x="4517034" y="58430"/>
                  </a:lnTo>
                  <a:lnTo>
                    <a:pt x="4486137" y="27533"/>
                  </a:lnTo>
                  <a:lnTo>
                    <a:pt x="4446950" y="7274"/>
                  </a:lnTo>
                  <a:lnTo>
                    <a:pt x="4401820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66588" y="4823459"/>
              <a:ext cx="4544695" cy="856615"/>
            </a:xfrm>
            <a:custGeom>
              <a:avLst/>
              <a:gdLst/>
              <a:ahLst/>
              <a:cxnLst/>
              <a:rect l="l" t="t" r="r" b="b"/>
              <a:pathLst>
                <a:path w="4544695" h="856614">
                  <a:moveTo>
                    <a:pt x="0" y="142747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4401820" y="0"/>
                  </a:lnTo>
                  <a:lnTo>
                    <a:pt x="4446950" y="7274"/>
                  </a:lnTo>
                  <a:lnTo>
                    <a:pt x="4486137" y="27533"/>
                  </a:lnTo>
                  <a:lnTo>
                    <a:pt x="4517034" y="58430"/>
                  </a:lnTo>
                  <a:lnTo>
                    <a:pt x="4537293" y="97617"/>
                  </a:lnTo>
                  <a:lnTo>
                    <a:pt x="4544568" y="142747"/>
                  </a:lnTo>
                  <a:lnTo>
                    <a:pt x="4544568" y="713739"/>
                  </a:lnTo>
                  <a:lnTo>
                    <a:pt x="4537293" y="758860"/>
                  </a:lnTo>
                  <a:lnTo>
                    <a:pt x="4517034" y="798046"/>
                  </a:lnTo>
                  <a:lnTo>
                    <a:pt x="4486137" y="828947"/>
                  </a:lnTo>
                  <a:lnTo>
                    <a:pt x="4446950" y="849211"/>
                  </a:lnTo>
                  <a:lnTo>
                    <a:pt x="4401820" y="856487"/>
                  </a:lnTo>
                  <a:lnTo>
                    <a:pt x="142748" y="856487"/>
                  </a:lnTo>
                  <a:lnTo>
                    <a:pt x="97617" y="849211"/>
                  </a:lnTo>
                  <a:lnTo>
                    <a:pt x="58430" y="828947"/>
                  </a:lnTo>
                  <a:lnTo>
                    <a:pt x="27533" y="798046"/>
                  </a:lnTo>
                  <a:lnTo>
                    <a:pt x="7274" y="758860"/>
                  </a:lnTo>
                  <a:lnTo>
                    <a:pt x="0" y="713739"/>
                  </a:lnTo>
                  <a:lnTo>
                    <a:pt x="0" y="142747"/>
                  </a:lnTo>
                  <a:close/>
                </a:path>
              </a:pathLst>
            </a:custGeom>
            <a:ln w="15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667883" y="4982972"/>
            <a:ext cx="33947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E-Commerce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Times New Roman"/>
                <a:cs typeface="Times New Roman"/>
              </a:rPr>
              <a:t>Websites</a:t>
            </a:r>
            <a:endParaRPr sz="2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object 7"/>
            <p:cNvSpPr/>
            <p:nvPr/>
          </p:nvSpPr>
          <p:spPr>
            <a:xfrm>
              <a:off x="457199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048" y="0"/>
              <a:ext cx="2605961" cy="52882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1239" y="5257800"/>
              <a:ext cx="2514600" cy="16001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66999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0" y="0"/>
                  </a:lnTo>
                  <a:lnTo>
                    <a:pt x="0" y="5285105"/>
                  </a:lnTo>
                  <a:lnTo>
                    <a:pt x="247523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59151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5" y="0"/>
                  </a:moveTo>
                  <a:lnTo>
                    <a:pt x="866013" y="0"/>
                  </a:lnTo>
                  <a:lnTo>
                    <a:pt x="0" y="5237988"/>
                  </a:lnTo>
                  <a:lnTo>
                    <a:pt x="249428" y="5276088"/>
                  </a:lnTo>
                  <a:lnTo>
                    <a:pt x="111861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59151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669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6" y="1566672"/>
                  </a:lnTo>
                  <a:lnTo>
                    <a:pt x="1496567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669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50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59151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81" y="95250"/>
                  </a:lnTo>
                  <a:lnTo>
                    <a:pt x="244856" y="42799"/>
                  </a:lnTo>
                  <a:lnTo>
                    <a:pt x="249555" y="42799"/>
                  </a:lnTo>
                  <a:lnTo>
                    <a:pt x="249555" y="38100"/>
                  </a:lnTo>
                  <a:lnTo>
                    <a:pt x="244856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636770" y="1057478"/>
            <a:ext cx="59994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14065" algn="l"/>
              </a:tabLst>
            </a:pPr>
            <a:r>
              <a:rPr b="0" spc="-10" dirty="0">
                <a:latin typeface="Times New Roman"/>
                <a:cs typeface="Times New Roman"/>
              </a:rPr>
              <a:t>M</a:t>
            </a:r>
            <a:r>
              <a:rPr b="0" spc="5" dirty="0">
                <a:latin typeface="Times New Roman"/>
                <a:cs typeface="Times New Roman"/>
              </a:rPr>
              <a:t>ARKETI</a:t>
            </a:r>
            <a:r>
              <a:rPr b="0" spc="20" dirty="0">
                <a:latin typeface="Times New Roman"/>
                <a:cs typeface="Times New Roman"/>
              </a:rPr>
              <a:t>N</a:t>
            </a:r>
            <a:r>
              <a:rPr b="0" spc="5" dirty="0">
                <a:latin typeface="Times New Roman"/>
                <a:cs typeface="Times New Roman"/>
              </a:rPr>
              <a:t>G</a:t>
            </a:r>
            <a:r>
              <a:rPr b="0" dirty="0">
                <a:latin typeface="Times New Roman"/>
                <a:cs typeface="Times New Roman"/>
              </a:rPr>
              <a:t>	</a:t>
            </a:r>
            <a:r>
              <a:rPr b="0" spc="5" dirty="0">
                <a:latin typeface="Times New Roman"/>
                <a:cs typeface="Times New Roman"/>
              </a:rPr>
              <a:t>ST</a:t>
            </a:r>
            <a:r>
              <a:rPr b="0" spc="-250" dirty="0">
                <a:latin typeface="Times New Roman"/>
                <a:cs typeface="Times New Roman"/>
              </a:rPr>
              <a:t>R</a:t>
            </a:r>
            <a:r>
              <a:rPr b="0" spc="-310" dirty="0">
                <a:latin typeface="Times New Roman"/>
                <a:cs typeface="Times New Roman"/>
              </a:rPr>
              <a:t>T</a:t>
            </a:r>
            <a:r>
              <a:rPr b="0" spc="5" dirty="0">
                <a:latin typeface="Times New Roman"/>
                <a:cs typeface="Times New Roman"/>
              </a:rPr>
              <a:t>A</a:t>
            </a:r>
            <a:r>
              <a:rPr b="0" spc="15" dirty="0">
                <a:latin typeface="Times New Roman"/>
                <a:cs typeface="Times New Roman"/>
              </a:rPr>
              <a:t>G</a:t>
            </a:r>
            <a:r>
              <a:rPr b="0" dirty="0">
                <a:latin typeface="Times New Roman"/>
                <a:cs typeface="Times New Roman"/>
              </a:rPr>
              <a:t>I</a:t>
            </a:r>
            <a:r>
              <a:rPr b="0" spc="-15" dirty="0">
                <a:latin typeface="Times New Roman"/>
                <a:cs typeface="Times New Roman"/>
              </a:rPr>
              <a:t>E</a:t>
            </a:r>
            <a:r>
              <a:rPr b="0" spc="5" dirty="0">
                <a:latin typeface="Times New Roman"/>
                <a:cs typeface="Times New Roman"/>
              </a:rPr>
              <a:t>S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0" y="0"/>
            <a:ext cx="8674735" cy="6858000"/>
            <a:chOff x="0" y="0"/>
            <a:chExt cx="8674735" cy="68580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459479" cy="68579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742944" y="2740151"/>
              <a:ext cx="988060" cy="990600"/>
            </a:xfrm>
            <a:custGeom>
              <a:avLst/>
              <a:gdLst/>
              <a:ahLst/>
              <a:cxnLst/>
              <a:rect l="l" t="t" r="r" b="b"/>
              <a:pathLst>
                <a:path w="988060" h="990600">
                  <a:moveTo>
                    <a:pt x="493775" y="0"/>
                  </a:moveTo>
                  <a:lnTo>
                    <a:pt x="446227" y="2267"/>
                  </a:lnTo>
                  <a:lnTo>
                    <a:pt x="399956" y="8930"/>
                  </a:lnTo>
                  <a:lnTo>
                    <a:pt x="355170" y="19782"/>
                  </a:lnTo>
                  <a:lnTo>
                    <a:pt x="312076" y="34615"/>
                  </a:lnTo>
                  <a:lnTo>
                    <a:pt x="270880" y="53222"/>
                  </a:lnTo>
                  <a:lnTo>
                    <a:pt x="231790" y="75394"/>
                  </a:lnTo>
                  <a:lnTo>
                    <a:pt x="195013" y="100925"/>
                  </a:lnTo>
                  <a:lnTo>
                    <a:pt x="160756" y="129607"/>
                  </a:lnTo>
                  <a:lnTo>
                    <a:pt x="129225" y="161233"/>
                  </a:lnTo>
                  <a:lnTo>
                    <a:pt x="100629" y="195594"/>
                  </a:lnTo>
                  <a:lnTo>
                    <a:pt x="75174" y="232484"/>
                  </a:lnTo>
                  <a:lnTo>
                    <a:pt x="53067" y="271695"/>
                  </a:lnTo>
                  <a:lnTo>
                    <a:pt x="34515" y="313019"/>
                  </a:lnTo>
                  <a:lnTo>
                    <a:pt x="19725" y="356249"/>
                  </a:lnTo>
                  <a:lnTo>
                    <a:pt x="8904" y="401178"/>
                  </a:lnTo>
                  <a:lnTo>
                    <a:pt x="2260" y="447597"/>
                  </a:lnTo>
                  <a:lnTo>
                    <a:pt x="0" y="495300"/>
                  </a:lnTo>
                  <a:lnTo>
                    <a:pt x="2260" y="543002"/>
                  </a:lnTo>
                  <a:lnTo>
                    <a:pt x="8904" y="589421"/>
                  </a:lnTo>
                  <a:lnTo>
                    <a:pt x="19725" y="634350"/>
                  </a:lnTo>
                  <a:lnTo>
                    <a:pt x="34515" y="677580"/>
                  </a:lnTo>
                  <a:lnTo>
                    <a:pt x="53067" y="718904"/>
                  </a:lnTo>
                  <a:lnTo>
                    <a:pt x="75174" y="758115"/>
                  </a:lnTo>
                  <a:lnTo>
                    <a:pt x="100629" y="795005"/>
                  </a:lnTo>
                  <a:lnTo>
                    <a:pt x="129225" y="829366"/>
                  </a:lnTo>
                  <a:lnTo>
                    <a:pt x="160756" y="860992"/>
                  </a:lnTo>
                  <a:lnTo>
                    <a:pt x="195013" y="889674"/>
                  </a:lnTo>
                  <a:lnTo>
                    <a:pt x="231790" y="915205"/>
                  </a:lnTo>
                  <a:lnTo>
                    <a:pt x="270880" y="937377"/>
                  </a:lnTo>
                  <a:lnTo>
                    <a:pt x="312076" y="955984"/>
                  </a:lnTo>
                  <a:lnTo>
                    <a:pt x="355170" y="970817"/>
                  </a:lnTo>
                  <a:lnTo>
                    <a:pt x="399956" y="981669"/>
                  </a:lnTo>
                  <a:lnTo>
                    <a:pt x="446227" y="988332"/>
                  </a:lnTo>
                  <a:lnTo>
                    <a:pt x="493775" y="990600"/>
                  </a:lnTo>
                  <a:lnTo>
                    <a:pt x="541324" y="988332"/>
                  </a:lnTo>
                  <a:lnTo>
                    <a:pt x="587595" y="981669"/>
                  </a:lnTo>
                  <a:lnTo>
                    <a:pt x="632381" y="970817"/>
                  </a:lnTo>
                  <a:lnTo>
                    <a:pt x="675475" y="955984"/>
                  </a:lnTo>
                  <a:lnTo>
                    <a:pt x="716671" y="937377"/>
                  </a:lnTo>
                  <a:lnTo>
                    <a:pt x="755761" y="915205"/>
                  </a:lnTo>
                  <a:lnTo>
                    <a:pt x="792538" y="889674"/>
                  </a:lnTo>
                  <a:lnTo>
                    <a:pt x="826795" y="860992"/>
                  </a:lnTo>
                  <a:lnTo>
                    <a:pt x="858326" y="829366"/>
                  </a:lnTo>
                  <a:lnTo>
                    <a:pt x="886922" y="795005"/>
                  </a:lnTo>
                  <a:lnTo>
                    <a:pt x="912377" y="758115"/>
                  </a:lnTo>
                  <a:lnTo>
                    <a:pt x="934484" y="718904"/>
                  </a:lnTo>
                  <a:lnTo>
                    <a:pt x="953036" y="677580"/>
                  </a:lnTo>
                  <a:lnTo>
                    <a:pt x="967826" y="634350"/>
                  </a:lnTo>
                  <a:lnTo>
                    <a:pt x="978647" y="589421"/>
                  </a:lnTo>
                  <a:lnTo>
                    <a:pt x="985291" y="543002"/>
                  </a:lnTo>
                  <a:lnTo>
                    <a:pt x="987551" y="495300"/>
                  </a:lnTo>
                  <a:lnTo>
                    <a:pt x="985291" y="447597"/>
                  </a:lnTo>
                  <a:lnTo>
                    <a:pt x="978647" y="401178"/>
                  </a:lnTo>
                  <a:lnTo>
                    <a:pt x="967826" y="356249"/>
                  </a:lnTo>
                  <a:lnTo>
                    <a:pt x="953036" y="313019"/>
                  </a:lnTo>
                  <a:lnTo>
                    <a:pt x="934484" y="271695"/>
                  </a:lnTo>
                  <a:lnTo>
                    <a:pt x="912377" y="232484"/>
                  </a:lnTo>
                  <a:lnTo>
                    <a:pt x="886922" y="195594"/>
                  </a:lnTo>
                  <a:lnTo>
                    <a:pt x="858326" y="161233"/>
                  </a:lnTo>
                  <a:lnTo>
                    <a:pt x="826795" y="129607"/>
                  </a:lnTo>
                  <a:lnTo>
                    <a:pt x="792538" y="100925"/>
                  </a:lnTo>
                  <a:lnTo>
                    <a:pt x="755761" y="75394"/>
                  </a:lnTo>
                  <a:lnTo>
                    <a:pt x="716671" y="53222"/>
                  </a:lnTo>
                  <a:lnTo>
                    <a:pt x="675475" y="34615"/>
                  </a:lnTo>
                  <a:lnTo>
                    <a:pt x="632381" y="19782"/>
                  </a:lnTo>
                  <a:lnTo>
                    <a:pt x="587595" y="8930"/>
                  </a:lnTo>
                  <a:lnTo>
                    <a:pt x="541324" y="2267"/>
                  </a:lnTo>
                  <a:lnTo>
                    <a:pt x="493775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67023" y="3071240"/>
              <a:ext cx="543560" cy="332740"/>
            </a:xfrm>
            <a:custGeom>
              <a:avLst/>
              <a:gdLst/>
              <a:ahLst/>
              <a:cxnLst/>
              <a:rect l="l" t="t" r="r" b="b"/>
              <a:pathLst>
                <a:path w="543560" h="332739">
                  <a:moveTo>
                    <a:pt x="472554" y="23749"/>
                  </a:moveTo>
                  <a:lnTo>
                    <a:pt x="470700" y="14503"/>
                  </a:lnTo>
                  <a:lnTo>
                    <a:pt x="465632" y="6959"/>
                  </a:lnTo>
                  <a:lnTo>
                    <a:pt x="458114" y="1866"/>
                  </a:lnTo>
                  <a:lnTo>
                    <a:pt x="448919" y="0"/>
                  </a:lnTo>
                  <a:lnTo>
                    <a:pt x="437108" y="0"/>
                  </a:lnTo>
                  <a:lnTo>
                    <a:pt x="437108" y="35623"/>
                  </a:lnTo>
                  <a:lnTo>
                    <a:pt x="437108" y="237540"/>
                  </a:lnTo>
                  <a:lnTo>
                    <a:pt x="106324" y="237540"/>
                  </a:lnTo>
                  <a:lnTo>
                    <a:pt x="106324" y="35623"/>
                  </a:lnTo>
                  <a:lnTo>
                    <a:pt x="437108" y="35623"/>
                  </a:lnTo>
                  <a:lnTo>
                    <a:pt x="437108" y="0"/>
                  </a:lnTo>
                  <a:lnTo>
                    <a:pt x="94513" y="0"/>
                  </a:lnTo>
                  <a:lnTo>
                    <a:pt x="85318" y="1866"/>
                  </a:lnTo>
                  <a:lnTo>
                    <a:pt x="77800" y="6959"/>
                  </a:lnTo>
                  <a:lnTo>
                    <a:pt x="72745" y="14503"/>
                  </a:lnTo>
                  <a:lnTo>
                    <a:pt x="70878" y="23749"/>
                  </a:lnTo>
                  <a:lnTo>
                    <a:pt x="70878" y="273177"/>
                  </a:lnTo>
                  <a:lnTo>
                    <a:pt x="472554" y="273177"/>
                  </a:lnTo>
                  <a:lnTo>
                    <a:pt x="472554" y="237540"/>
                  </a:lnTo>
                  <a:lnTo>
                    <a:pt x="472554" y="35623"/>
                  </a:lnTo>
                  <a:lnTo>
                    <a:pt x="472554" y="23749"/>
                  </a:lnTo>
                  <a:close/>
                </a:path>
                <a:path w="543560" h="332739">
                  <a:moveTo>
                    <a:pt x="543433" y="296938"/>
                  </a:moveTo>
                  <a:lnTo>
                    <a:pt x="307162" y="296938"/>
                  </a:lnTo>
                  <a:lnTo>
                    <a:pt x="307365" y="305955"/>
                  </a:lnTo>
                  <a:lnTo>
                    <a:pt x="305041" y="308610"/>
                  </a:lnTo>
                  <a:lnTo>
                    <a:pt x="239115" y="309016"/>
                  </a:lnTo>
                  <a:lnTo>
                    <a:pt x="236474" y="306692"/>
                  </a:lnTo>
                  <a:lnTo>
                    <a:pt x="236283" y="296938"/>
                  </a:lnTo>
                  <a:lnTo>
                    <a:pt x="0" y="296938"/>
                  </a:lnTo>
                  <a:lnTo>
                    <a:pt x="0" y="308813"/>
                  </a:lnTo>
                  <a:lnTo>
                    <a:pt x="1866" y="318058"/>
                  </a:lnTo>
                  <a:lnTo>
                    <a:pt x="6921" y="325615"/>
                  </a:lnTo>
                  <a:lnTo>
                    <a:pt x="14439" y="330708"/>
                  </a:lnTo>
                  <a:lnTo>
                    <a:pt x="23634" y="332574"/>
                  </a:lnTo>
                  <a:lnTo>
                    <a:pt x="519811" y="332574"/>
                  </a:lnTo>
                  <a:lnTo>
                    <a:pt x="529005" y="330708"/>
                  </a:lnTo>
                  <a:lnTo>
                    <a:pt x="536511" y="325615"/>
                  </a:lnTo>
                  <a:lnTo>
                    <a:pt x="541578" y="318058"/>
                  </a:lnTo>
                  <a:lnTo>
                    <a:pt x="543433" y="308813"/>
                  </a:lnTo>
                  <a:lnTo>
                    <a:pt x="543433" y="296938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49" y="3124679"/>
              <a:ext cx="165396" cy="16628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51732" y="2948939"/>
              <a:ext cx="573405" cy="576580"/>
            </a:xfrm>
            <a:custGeom>
              <a:avLst/>
              <a:gdLst/>
              <a:ahLst/>
              <a:cxnLst/>
              <a:rect l="l" t="t" r="r" b="b"/>
              <a:pathLst>
                <a:path w="573404" h="576579">
                  <a:moveTo>
                    <a:pt x="0" y="576072"/>
                  </a:moveTo>
                  <a:lnTo>
                    <a:pt x="573024" y="576072"/>
                  </a:lnTo>
                  <a:lnTo>
                    <a:pt x="573024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84007" y="2740151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7"/>
                  </a:lnTo>
                  <a:lnTo>
                    <a:pt x="401178" y="8930"/>
                  </a:lnTo>
                  <a:lnTo>
                    <a:pt x="356249" y="19782"/>
                  </a:lnTo>
                  <a:lnTo>
                    <a:pt x="313019" y="34615"/>
                  </a:lnTo>
                  <a:lnTo>
                    <a:pt x="271695" y="53222"/>
                  </a:lnTo>
                  <a:lnTo>
                    <a:pt x="232484" y="75394"/>
                  </a:lnTo>
                  <a:lnTo>
                    <a:pt x="195594" y="100925"/>
                  </a:lnTo>
                  <a:lnTo>
                    <a:pt x="161233" y="129607"/>
                  </a:lnTo>
                  <a:lnTo>
                    <a:pt x="129607" y="161233"/>
                  </a:lnTo>
                  <a:lnTo>
                    <a:pt x="100925" y="195594"/>
                  </a:lnTo>
                  <a:lnTo>
                    <a:pt x="75394" y="232484"/>
                  </a:lnTo>
                  <a:lnTo>
                    <a:pt x="53222" y="271695"/>
                  </a:lnTo>
                  <a:lnTo>
                    <a:pt x="34615" y="313019"/>
                  </a:lnTo>
                  <a:lnTo>
                    <a:pt x="19782" y="356249"/>
                  </a:lnTo>
                  <a:lnTo>
                    <a:pt x="8930" y="401178"/>
                  </a:lnTo>
                  <a:lnTo>
                    <a:pt x="2267" y="44759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597"/>
                  </a:lnTo>
                  <a:lnTo>
                    <a:pt x="981669" y="401178"/>
                  </a:lnTo>
                  <a:lnTo>
                    <a:pt x="970817" y="356249"/>
                  </a:lnTo>
                  <a:lnTo>
                    <a:pt x="955984" y="313019"/>
                  </a:lnTo>
                  <a:lnTo>
                    <a:pt x="937377" y="271695"/>
                  </a:lnTo>
                  <a:lnTo>
                    <a:pt x="915205" y="232484"/>
                  </a:lnTo>
                  <a:lnTo>
                    <a:pt x="889674" y="195594"/>
                  </a:lnTo>
                  <a:lnTo>
                    <a:pt x="860992" y="161233"/>
                  </a:lnTo>
                  <a:lnTo>
                    <a:pt x="829366" y="129607"/>
                  </a:lnTo>
                  <a:lnTo>
                    <a:pt x="795005" y="100925"/>
                  </a:lnTo>
                  <a:lnTo>
                    <a:pt x="758115" y="75394"/>
                  </a:lnTo>
                  <a:lnTo>
                    <a:pt x="718904" y="53222"/>
                  </a:lnTo>
                  <a:lnTo>
                    <a:pt x="677580" y="34615"/>
                  </a:lnTo>
                  <a:lnTo>
                    <a:pt x="634350" y="19782"/>
                  </a:lnTo>
                  <a:lnTo>
                    <a:pt x="589421" y="8930"/>
                  </a:lnTo>
                  <a:lnTo>
                    <a:pt x="543002" y="226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43537" y="2999962"/>
              <a:ext cx="473075" cy="475615"/>
            </a:xfrm>
            <a:custGeom>
              <a:avLst/>
              <a:gdLst/>
              <a:ahLst/>
              <a:cxnLst/>
              <a:rect l="l" t="t" r="r" b="b"/>
              <a:pathLst>
                <a:path w="473075" h="475614">
                  <a:moveTo>
                    <a:pt x="112228" y="350391"/>
                  </a:moveTo>
                  <a:lnTo>
                    <a:pt x="76787" y="350391"/>
                  </a:lnTo>
                  <a:lnTo>
                    <a:pt x="76787" y="475108"/>
                  </a:lnTo>
                  <a:lnTo>
                    <a:pt x="112228" y="475108"/>
                  </a:lnTo>
                  <a:lnTo>
                    <a:pt x="112228" y="350391"/>
                  </a:lnTo>
                  <a:close/>
                </a:path>
                <a:path w="473075" h="475614">
                  <a:moveTo>
                    <a:pt x="395760" y="350391"/>
                  </a:moveTo>
                  <a:lnTo>
                    <a:pt x="360319" y="350391"/>
                  </a:lnTo>
                  <a:lnTo>
                    <a:pt x="360319" y="475108"/>
                  </a:lnTo>
                  <a:lnTo>
                    <a:pt x="395760" y="475108"/>
                  </a:lnTo>
                  <a:lnTo>
                    <a:pt x="395760" y="350391"/>
                  </a:lnTo>
                  <a:close/>
                </a:path>
                <a:path w="473075" h="475614">
                  <a:moveTo>
                    <a:pt x="467256" y="326635"/>
                  </a:moveTo>
                  <a:lnTo>
                    <a:pt x="5289" y="326635"/>
                  </a:lnTo>
                  <a:lnTo>
                    <a:pt x="0" y="331953"/>
                  </a:lnTo>
                  <a:lnTo>
                    <a:pt x="0" y="345073"/>
                  </a:lnTo>
                  <a:lnTo>
                    <a:pt x="5289" y="350391"/>
                  </a:lnTo>
                  <a:lnTo>
                    <a:pt x="467256" y="350391"/>
                  </a:lnTo>
                  <a:lnTo>
                    <a:pt x="472548" y="345073"/>
                  </a:lnTo>
                  <a:lnTo>
                    <a:pt x="472548" y="331953"/>
                  </a:lnTo>
                  <a:lnTo>
                    <a:pt x="467256" y="326635"/>
                  </a:lnTo>
                  <a:close/>
                </a:path>
                <a:path w="473075" h="475614">
                  <a:moveTo>
                    <a:pt x="32487" y="302879"/>
                  </a:moveTo>
                  <a:lnTo>
                    <a:pt x="14766" y="302879"/>
                  </a:lnTo>
                  <a:lnTo>
                    <a:pt x="14766" y="326635"/>
                  </a:lnTo>
                  <a:lnTo>
                    <a:pt x="32487" y="326635"/>
                  </a:lnTo>
                  <a:lnTo>
                    <a:pt x="32487" y="302879"/>
                  </a:lnTo>
                  <a:close/>
                </a:path>
                <a:path w="473075" h="475614">
                  <a:moveTo>
                    <a:pt x="83403" y="302879"/>
                  </a:moveTo>
                  <a:lnTo>
                    <a:pt x="58358" y="302879"/>
                  </a:lnTo>
                  <a:lnTo>
                    <a:pt x="34731" y="326635"/>
                  </a:lnTo>
                  <a:lnTo>
                    <a:pt x="59776" y="326635"/>
                  </a:lnTo>
                  <a:lnTo>
                    <a:pt x="83403" y="302879"/>
                  </a:lnTo>
                  <a:close/>
                </a:path>
                <a:path w="473075" h="475614">
                  <a:moveTo>
                    <a:pt x="103368" y="302879"/>
                  </a:moveTo>
                  <a:lnTo>
                    <a:pt x="85648" y="302879"/>
                  </a:lnTo>
                  <a:lnTo>
                    <a:pt x="85648" y="326635"/>
                  </a:lnTo>
                  <a:lnTo>
                    <a:pt x="103368" y="326635"/>
                  </a:lnTo>
                  <a:lnTo>
                    <a:pt x="103368" y="302879"/>
                  </a:lnTo>
                  <a:close/>
                </a:path>
                <a:path w="473075" h="475614">
                  <a:moveTo>
                    <a:pt x="154284" y="302879"/>
                  </a:moveTo>
                  <a:lnTo>
                    <a:pt x="129239" y="302879"/>
                  </a:lnTo>
                  <a:lnTo>
                    <a:pt x="105612" y="326635"/>
                  </a:lnTo>
                  <a:lnTo>
                    <a:pt x="130657" y="326635"/>
                  </a:lnTo>
                  <a:lnTo>
                    <a:pt x="154284" y="302879"/>
                  </a:lnTo>
                  <a:close/>
                </a:path>
                <a:path w="473075" h="475614">
                  <a:moveTo>
                    <a:pt x="174249" y="302879"/>
                  </a:moveTo>
                  <a:lnTo>
                    <a:pt x="156529" y="302879"/>
                  </a:lnTo>
                  <a:lnTo>
                    <a:pt x="156529" y="326635"/>
                  </a:lnTo>
                  <a:lnTo>
                    <a:pt x="174249" y="326635"/>
                  </a:lnTo>
                  <a:lnTo>
                    <a:pt x="174249" y="302879"/>
                  </a:lnTo>
                  <a:close/>
                </a:path>
                <a:path w="473075" h="475614">
                  <a:moveTo>
                    <a:pt x="225178" y="302879"/>
                  </a:moveTo>
                  <a:lnTo>
                    <a:pt x="200123" y="302879"/>
                  </a:lnTo>
                  <a:lnTo>
                    <a:pt x="176494" y="326635"/>
                  </a:lnTo>
                  <a:lnTo>
                    <a:pt x="201551" y="326635"/>
                  </a:lnTo>
                  <a:lnTo>
                    <a:pt x="225178" y="302879"/>
                  </a:lnTo>
                  <a:close/>
                </a:path>
                <a:path w="473075" h="475614">
                  <a:moveTo>
                    <a:pt x="245138" y="302879"/>
                  </a:moveTo>
                  <a:lnTo>
                    <a:pt x="227417" y="302879"/>
                  </a:lnTo>
                  <a:lnTo>
                    <a:pt x="227417" y="326635"/>
                  </a:lnTo>
                  <a:lnTo>
                    <a:pt x="245138" y="326635"/>
                  </a:lnTo>
                  <a:lnTo>
                    <a:pt x="245138" y="302879"/>
                  </a:lnTo>
                  <a:close/>
                </a:path>
                <a:path w="473075" h="475614">
                  <a:moveTo>
                    <a:pt x="296059" y="302879"/>
                  </a:moveTo>
                  <a:lnTo>
                    <a:pt x="271004" y="302879"/>
                  </a:lnTo>
                  <a:lnTo>
                    <a:pt x="247377" y="326635"/>
                  </a:lnTo>
                  <a:lnTo>
                    <a:pt x="272432" y="326635"/>
                  </a:lnTo>
                  <a:lnTo>
                    <a:pt x="296059" y="302879"/>
                  </a:lnTo>
                  <a:close/>
                </a:path>
                <a:path w="473075" h="475614">
                  <a:moveTo>
                    <a:pt x="316019" y="302879"/>
                  </a:moveTo>
                  <a:lnTo>
                    <a:pt x="298298" y="302879"/>
                  </a:lnTo>
                  <a:lnTo>
                    <a:pt x="298298" y="326635"/>
                  </a:lnTo>
                  <a:lnTo>
                    <a:pt x="316019" y="326635"/>
                  </a:lnTo>
                  <a:lnTo>
                    <a:pt x="316019" y="302879"/>
                  </a:lnTo>
                  <a:close/>
                </a:path>
                <a:path w="473075" h="475614">
                  <a:moveTo>
                    <a:pt x="366940" y="302879"/>
                  </a:moveTo>
                  <a:lnTo>
                    <a:pt x="341885" y="302879"/>
                  </a:lnTo>
                  <a:lnTo>
                    <a:pt x="318258" y="326635"/>
                  </a:lnTo>
                  <a:lnTo>
                    <a:pt x="343313" y="326635"/>
                  </a:lnTo>
                  <a:lnTo>
                    <a:pt x="366940" y="302879"/>
                  </a:lnTo>
                  <a:close/>
                </a:path>
                <a:path w="473075" h="475614">
                  <a:moveTo>
                    <a:pt x="386900" y="302879"/>
                  </a:moveTo>
                  <a:lnTo>
                    <a:pt x="369180" y="302879"/>
                  </a:lnTo>
                  <a:lnTo>
                    <a:pt x="369180" y="326635"/>
                  </a:lnTo>
                  <a:lnTo>
                    <a:pt x="386900" y="326635"/>
                  </a:lnTo>
                  <a:lnTo>
                    <a:pt x="386900" y="302879"/>
                  </a:lnTo>
                  <a:close/>
                </a:path>
                <a:path w="473075" h="475614">
                  <a:moveTo>
                    <a:pt x="437821" y="302879"/>
                  </a:moveTo>
                  <a:lnTo>
                    <a:pt x="412767" y="302879"/>
                  </a:lnTo>
                  <a:lnTo>
                    <a:pt x="389140" y="326635"/>
                  </a:lnTo>
                  <a:lnTo>
                    <a:pt x="414194" y="326635"/>
                  </a:lnTo>
                  <a:lnTo>
                    <a:pt x="437821" y="302879"/>
                  </a:lnTo>
                  <a:close/>
                </a:path>
                <a:path w="473075" h="475614">
                  <a:moveTo>
                    <a:pt x="457781" y="302879"/>
                  </a:moveTo>
                  <a:lnTo>
                    <a:pt x="440061" y="302879"/>
                  </a:lnTo>
                  <a:lnTo>
                    <a:pt x="440061" y="326635"/>
                  </a:lnTo>
                  <a:lnTo>
                    <a:pt x="457781" y="326635"/>
                  </a:lnTo>
                  <a:lnTo>
                    <a:pt x="457781" y="302879"/>
                  </a:lnTo>
                  <a:close/>
                </a:path>
                <a:path w="473075" h="475614">
                  <a:moveTo>
                    <a:pt x="472548" y="41572"/>
                  </a:moveTo>
                  <a:lnTo>
                    <a:pt x="0" y="41572"/>
                  </a:lnTo>
                  <a:lnTo>
                    <a:pt x="0" y="302879"/>
                  </a:lnTo>
                  <a:lnTo>
                    <a:pt x="472548" y="302879"/>
                  </a:lnTo>
                  <a:lnTo>
                    <a:pt x="472548" y="279124"/>
                  </a:lnTo>
                  <a:lnTo>
                    <a:pt x="23627" y="279124"/>
                  </a:lnTo>
                  <a:lnTo>
                    <a:pt x="23627" y="65328"/>
                  </a:lnTo>
                  <a:lnTo>
                    <a:pt x="472548" y="65328"/>
                  </a:lnTo>
                  <a:lnTo>
                    <a:pt x="472548" y="41572"/>
                  </a:lnTo>
                  <a:close/>
                </a:path>
                <a:path w="473075" h="475614">
                  <a:moveTo>
                    <a:pt x="472548" y="65328"/>
                  </a:moveTo>
                  <a:lnTo>
                    <a:pt x="448921" y="65328"/>
                  </a:lnTo>
                  <a:lnTo>
                    <a:pt x="448921" y="279124"/>
                  </a:lnTo>
                  <a:lnTo>
                    <a:pt x="472548" y="279124"/>
                  </a:lnTo>
                  <a:lnTo>
                    <a:pt x="472548" y="65328"/>
                  </a:lnTo>
                  <a:close/>
                </a:path>
                <a:path w="473075" h="475614">
                  <a:moveTo>
                    <a:pt x="106321" y="23755"/>
                  </a:moveTo>
                  <a:lnTo>
                    <a:pt x="82694" y="23755"/>
                  </a:lnTo>
                  <a:lnTo>
                    <a:pt x="82694" y="41572"/>
                  </a:lnTo>
                  <a:lnTo>
                    <a:pt x="106321" y="41572"/>
                  </a:lnTo>
                  <a:lnTo>
                    <a:pt x="106321" y="23755"/>
                  </a:lnTo>
                  <a:close/>
                </a:path>
                <a:path w="473075" h="475614">
                  <a:moveTo>
                    <a:pt x="248091" y="23755"/>
                  </a:moveTo>
                  <a:lnTo>
                    <a:pt x="224464" y="23755"/>
                  </a:lnTo>
                  <a:lnTo>
                    <a:pt x="224464" y="41572"/>
                  </a:lnTo>
                  <a:lnTo>
                    <a:pt x="248091" y="41572"/>
                  </a:lnTo>
                  <a:lnTo>
                    <a:pt x="248091" y="23755"/>
                  </a:lnTo>
                  <a:close/>
                </a:path>
                <a:path w="473075" h="475614">
                  <a:moveTo>
                    <a:pt x="389853" y="23755"/>
                  </a:moveTo>
                  <a:lnTo>
                    <a:pt x="366226" y="23755"/>
                  </a:lnTo>
                  <a:lnTo>
                    <a:pt x="366226" y="41572"/>
                  </a:lnTo>
                  <a:lnTo>
                    <a:pt x="389853" y="41572"/>
                  </a:lnTo>
                  <a:lnTo>
                    <a:pt x="389853" y="23755"/>
                  </a:lnTo>
                  <a:close/>
                </a:path>
                <a:path w="473075" h="475614">
                  <a:moveTo>
                    <a:pt x="112846" y="0"/>
                  </a:moveTo>
                  <a:lnTo>
                    <a:pt x="76170" y="0"/>
                  </a:lnTo>
                  <a:lnTo>
                    <a:pt x="70881" y="5320"/>
                  </a:lnTo>
                  <a:lnTo>
                    <a:pt x="70881" y="18435"/>
                  </a:lnTo>
                  <a:lnTo>
                    <a:pt x="76170" y="23755"/>
                  </a:lnTo>
                  <a:lnTo>
                    <a:pt x="112846" y="23755"/>
                  </a:lnTo>
                  <a:lnTo>
                    <a:pt x="118135" y="18435"/>
                  </a:lnTo>
                  <a:lnTo>
                    <a:pt x="118135" y="5320"/>
                  </a:lnTo>
                  <a:lnTo>
                    <a:pt x="112846" y="0"/>
                  </a:lnTo>
                  <a:close/>
                </a:path>
                <a:path w="473075" h="475614">
                  <a:moveTo>
                    <a:pt x="254613" y="0"/>
                  </a:moveTo>
                  <a:lnTo>
                    <a:pt x="217942" y="0"/>
                  </a:lnTo>
                  <a:lnTo>
                    <a:pt x="212650" y="5320"/>
                  </a:lnTo>
                  <a:lnTo>
                    <a:pt x="212650" y="18435"/>
                  </a:lnTo>
                  <a:lnTo>
                    <a:pt x="217942" y="23755"/>
                  </a:lnTo>
                  <a:lnTo>
                    <a:pt x="254613" y="23755"/>
                  </a:lnTo>
                  <a:lnTo>
                    <a:pt x="259904" y="18435"/>
                  </a:lnTo>
                  <a:lnTo>
                    <a:pt x="259904" y="5320"/>
                  </a:lnTo>
                  <a:lnTo>
                    <a:pt x="254613" y="0"/>
                  </a:lnTo>
                  <a:close/>
                </a:path>
                <a:path w="473075" h="475614">
                  <a:moveTo>
                    <a:pt x="396375" y="0"/>
                  </a:moveTo>
                  <a:lnTo>
                    <a:pt x="359704" y="0"/>
                  </a:lnTo>
                  <a:lnTo>
                    <a:pt x="354413" y="5320"/>
                  </a:lnTo>
                  <a:lnTo>
                    <a:pt x="354413" y="18435"/>
                  </a:lnTo>
                  <a:lnTo>
                    <a:pt x="359704" y="23755"/>
                  </a:lnTo>
                  <a:lnTo>
                    <a:pt x="396375" y="23755"/>
                  </a:lnTo>
                  <a:lnTo>
                    <a:pt x="401667" y="18435"/>
                  </a:lnTo>
                  <a:lnTo>
                    <a:pt x="401667" y="5320"/>
                  </a:lnTo>
                  <a:lnTo>
                    <a:pt x="396375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92795" y="2948939"/>
              <a:ext cx="573405" cy="576580"/>
            </a:xfrm>
            <a:custGeom>
              <a:avLst/>
              <a:gdLst/>
              <a:ahLst/>
              <a:cxnLst/>
              <a:rect l="l" t="t" r="r" b="b"/>
              <a:pathLst>
                <a:path w="573404" h="576579">
                  <a:moveTo>
                    <a:pt x="0" y="576072"/>
                  </a:moveTo>
                  <a:lnTo>
                    <a:pt x="573024" y="576072"/>
                  </a:lnTo>
                  <a:lnTo>
                    <a:pt x="573024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42944" y="4367784"/>
              <a:ext cx="988060" cy="988060"/>
            </a:xfrm>
            <a:custGeom>
              <a:avLst/>
              <a:gdLst/>
              <a:ahLst/>
              <a:cxnLst/>
              <a:rect l="l" t="t" r="r" b="b"/>
              <a:pathLst>
                <a:path w="988060" h="988060">
                  <a:moveTo>
                    <a:pt x="493775" y="0"/>
                  </a:moveTo>
                  <a:lnTo>
                    <a:pt x="446227" y="2260"/>
                  </a:lnTo>
                  <a:lnTo>
                    <a:pt x="399956" y="8904"/>
                  </a:lnTo>
                  <a:lnTo>
                    <a:pt x="355170" y="19725"/>
                  </a:lnTo>
                  <a:lnTo>
                    <a:pt x="312076" y="34515"/>
                  </a:lnTo>
                  <a:lnTo>
                    <a:pt x="270880" y="53067"/>
                  </a:lnTo>
                  <a:lnTo>
                    <a:pt x="231790" y="75174"/>
                  </a:lnTo>
                  <a:lnTo>
                    <a:pt x="195013" y="100629"/>
                  </a:lnTo>
                  <a:lnTo>
                    <a:pt x="160756" y="129225"/>
                  </a:lnTo>
                  <a:lnTo>
                    <a:pt x="129225" y="160756"/>
                  </a:lnTo>
                  <a:lnTo>
                    <a:pt x="100629" y="195013"/>
                  </a:lnTo>
                  <a:lnTo>
                    <a:pt x="75174" y="231790"/>
                  </a:lnTo>
                  <a:lnTo>
                    <a:pt x="53067" y="270880"/>
                  </a:lnTo>
                  <a:lnTo>
                    <a:pt x="34515" y="312076"/>
                  </a:lnTo>
                  <a:lnTo>
                    <a:pt x="19725" y="355170"/>
                  </a:lnTo>
                  <a:lnTo>
                    <a:pt x="8904" y="399956"/>
                  </a:lnTo>
                  <a:lnTo>
                    <a:pt x="2260" y="446227"/>
                  </a:lnTo>
                  <a:lnTo>
                    <a:pt x="0" y="493776"/>
                  </a:lnTo>
                  <a:lnTo>
                    <a:pt x="2260" y="541324"/>
                  </a:lnTo>
                  <a:lnTo>
                    <a:pt x="8904" y="587595"/>
                  </a:lnTo>
                  <a:lnTo>
                    <a:pt x="19725" y="632381"/>
                  </a:lnTo>
                  <a:lnTo>
                    <a:pt x="34515" y="675475"/>
                  </a:lnTo>
                  <a:lnTo>
                    <a:pt x="53067" y="716671"/>
                  </a:lnTo>
                  <a:lnTo>
                    <a:pt x="75174" y="755761"/>
                  </a:lnTo>
                  <a:lnTo>
                    <a:pt x="100629" y="792538"/>
                  </a:lnTo>
                  <a:lnTo>
                    <a:pt x="129225" y="826795"/>
                  </a:lnTo>
                  <a:lnTo>
                    <a:pt x="160756" y="858326"/>
                  </a:lnTo>
                  <a:lnTo>
                    <a:pt x="195013" y="886922"/>
                  </a:lnTo>
                  <a:lnTo>
                    <a:pt x="231790" y="912377"/>
                  </a:lnTo>
                  <a:lnTo>
                    <a:pt x="270880" y="934484"/>
                  </a:lnTo>
                  <a:lnTo>
                    <a:pt x="312076" y="953036"/>
                  </a:lnTo>
                  <a:lnTo>
                    <a:pt x="355170" y="967826"/>
                  </a:lnTo>
                  <a:lnTo>
                    <a:pt x="399956" y="978647"/>
                  </a:lnTo>
                  <a:lnTo>
                    <a:pt x="446227" y="985291"/>
                  </a:lnTo>
                  <a:lnTo>
                    <a:pt x="493775" y="987552"/>
                  </a:lnTo>
                  <a:lnTo>
                    <a:pt x="541324" y="985291"/>
                  </a:lnTo>
                  <a:lnTo>
                    <a:pt x="587595" y="978647"/>
                  </a:lnTo>
                  <a:lnTo>
                    <a:pt x="632381" y="967826"/>
                  </a:lnTo>
                  <a:lnTo>
                    <a:pt x="675475" y="953036"/>
                  </a:lnTo>
                  <a:lnTo>
                    <a:pt x="716671" y="934484"/>
                  </a:lnTo>
                  <a:lnTo>
                    <a:pt x="755761" y="912377"/>
                  </a:lnTo>
                  <a:lnTo>
                    <a:pt x="792538" y="886922"/>
                  </a:lnTo>
                  <a:lnTo>
                    <a:pt x="826795" y="858326"/>
                  </a:lnTo>
                  <a:lnTo>
                    <a:pt x="858326" y="826795"/>
                  </a:lnTo>
                  <a:lnTo>
                    <a:pt x="886922" y="792538"/>
                  </a:lnTo>
                  <a:lnTo>
                    <a:pt x="912377" y="755761"/>
                  </a:lnTo>
                  <a:lnTo>
                    <a:pt x="934484" y="716671"/>
                  </a:lnTo>
                  <a:lnTo>
                    <a:pt x="953036" y="675475"/>
                  </a:lnTo>
                  <a:lnTo>
                    <a:pt x="967826" y="632381"/>
                  </a:lnTo>
                  <a:lnTo>
                    <a:pt x="978647" y="587595"/>
                  </a:lnTo>
                  <a:lnTo>
                    <a:pt x="985291" y="541324"/>
                  </a:lnTo>
                  <a:lnTo>
                    <a:pt x="987551" y="493776"/>
                  </a:lnTo>
                  <a:lnTo>
                    <a:pt x="985291" y="446227"/>
                  </a:lnTo>
                  <a:lnTo>
                    <a:pt x="978647" y="399956"/>
                  </a:lnTo>
                  <a:lnTo>
                    <a:pt x="967826" y="355170"/>
                  </a:lnTo>
                  <a:lnTo>
                    <a:pt x="953036" y="312076"/>
                  </a:lnTo>
                  <a:lnTo>
                    <a:pt x="934484" y="270880"/>
                  </a:lnTo>
                  <a:lnTo>
                    <a:pt x="912377" y="231790"/>
                  </a:lnTo>
                  <a:lnTo>
                    <a:pt x="886922" y="195013"/>
                  </a:lnTo>
                  <a:lnTo>
                    <a:pt x="858326" y="160756"/>
                  </a:lnTo>
                  <a:lnTo>
                    <a:pt x="826795" y="129225"/>
                  </a:lnTo>
                  <a:lnTo>
                    <a:pt x="792538" y="100629"/>
                  </a:lnTo>
                  <a:lnTo>
                    <a:pt x="755761" y="75174"/>
                  </a:lnTo>
                  <a:lnTo>
                    <a:pt x="716671" y="53067"/>
                  </a:lnTo>
                  <a:lnTo>
                    <a:pt x="675475" y="34515"/>
                  </a:lnTo>
                  <a:lnTo>
                    <a:pt x="632381" y="19725"/>
                  </a:lnTo>
                  <a:lnTo>
                    <a:pt x="587595" y="8904"/>
                  </a:lnTo>
                  <a:lnTo>
                    <a:pt x="541324" y="2260"/>
                  </a:lnTo>
                  <a:lnTo>
                    <a:pt x="493775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6526" y="4730899"/>
              <a:ext cx="92224" cy="9208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047010" y="475467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7112" y="0"/>
                  </a:moveTo>
                  <a:lnTo>
                    <a:pt x="1217" y="34335"/>
                  </a:lnTo>
                  <a:lnTo>
                    <a:pt x="0" y="42484"/>
                  </a:lnTo>
                  <a:lnTo>
                    <a:pt x="190" y="56002"/>
                  </a:lnTo>
                  <a:lnTo>
                    <a:pt x="9450" y="95234"/>
                  </a:lnTo>
                  <a:lnTo>
                    <a:pt x="33845" y="137719"/>
                  </a:lnTo>
                  <a:lnTo>
                    <a:pt x="60388" y="173867"/>
                  </a:lnTo>
                  <a:lnTo>
                    <a:pt x="90039" y="207394"/>
                  </a:lnTo>
                  <a:lnTo>
                    <a:pt x="122607" y="238099"/>
                  </a:lnTo>
                  <a:lnTo>
                    <a:pt x="157900" y="265784"/>
                  </a:lnTo>
                  <a:lnTo>
                    <a:pt x="198992" y="289193"/>
                  </a:lnTo>
                  <a:lnTo>
                    <a:pt x="248495" y="300934"/>
                  </a:lnTo>
                  <a:lnTo>
                    <a:pt x="260015" y="300475"/>
                  </a:lnTo>
                  <a:lnTo>
                    <a:pt x="271014" y="297509"/>
                  </a:lnTo>
                  <a:lnTo>
                    <a:pt x="281090" y="292194"/>
                  </a:lnTo>
                  <a:lnTo>
                    <a:pt x="289842" y="284688"/>
                  </a:lnTo>
                  <a:lnTo>
                    <a:pt x="300942" y="273582"/>
                  </a:lnTo>
                  <a:lnTo>
                    <a:pt x="220142" y="193062"/>
                  </a:lnTo>
                  <a:lnTo>
                    <a:pt x="207984" y="205586"/>
                  </a:lnTo>
                  <a:lnTo>
                    <a:pt x="204588" y="209027"/>
                  </a:lnTo>
                  <a:lnTo>
                    <a:pt x="199050" y="209072"/>
                  </a:lnTo>
                  <a:lnTo>
                    <a:pt x="91643" y="101707"/>
                  </a:lnTo>
                  <a:lnTo>
                    <a:pt x="91643" y="96095"/>
                  </a:lnTo>
                  <a:lnTo>
                    <a:pt x="107621" y="80465"/>
                  </a:lnTo>
                  <a:lnTo>
                    <a:pt x="27112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9680" y="4923475"/>
              <a:ext cx="91942" cy="9243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8751" y="4668673"/>
              <a:ext cx="200829" cy="2067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951732" y="4576571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4" h="573404">
                  <a:moveTo>
                    <a:pt x="0" y="573023"/>
                  </a:moveTo>
                  <a:lnTo>
                    <a:pt x="573024" y="573023"/>
                  </a:lnTo>
                  <a:lnTo>
                    <a:pt x="573024" y="0"/>
                  </a:lnTo>
                  <a:lnTo>
                    <a:pt x="0" y="0"/>
                  </a:lnTo>
                  <a:lnTo>
                    <a:pt x="0" y="57302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684007" y="4367784"/>
              <a:ext cx="990600" cy="988060"/>
            </a:xfrm>
            <a:custGeom>
              <a:avLst/>
              <a:gdLst/>
              <a:ahLst/>
              <a:cxnLst/>
              <a:rect l="l" t="t" r="r" b="b"/>
              <a:pathLst>
                <a:path w="990600" h="988060">
                  <a:moveTo>
                    <a:pt x="495300" y="0"/>
                  </a:moveTo>
                  <a:lnTo>
                    <a:pt x="447597" y="2260"/>
                  </a:lnTo>
                  <a:lnTo>
                    <a:pt x="401178" y="8904"/>
                  </a:lnTo>
                  <a:lnTo>
                    <a:pt x="356249" y="19725"/>
                  </a:lnTo>
                  <a:lnTo>
                    <a:pt x="313019" y="34515"/>
                  </a:lnTo>
                  <a:lnTo>
                    <a:pt x="271695" y="53067"/>
                  </a:lnTo>
                  <a:lnTo>
                    <a:pt x="232484" y="75174"/>
                  </a:lnTo>
                  <a:lnTo>
                    <a:pt x="195594" y="100629"/>
                  </a:lnTo>
                  <a:lnTo>
                    <a:pt x="161233" y="129225"/>
                  </a:lnTo>
                  <a:lnTo>
                    <a:pt x="129607" y="160756"/>
                  </a:lnTo>
                  <a:lnTo>
                    <a:pt x="100925" y="195013"/>
                  </a:lnTo>
                  <a:lnTo>
                    <a:pt x="75394" y="231790"/>
                  </a:lnTo>
                  <a:lnTo>
                    <a:pt x="53222" y="270880"/>
                  </a:lnTo>
                  <a:lnTo>
                    <a:pt x="34615" y="312076"/>
                  </a:lnTo>
                  <a:lnTo>
                    <a:pt x="19782" y="355170"/>
                  </a:lnTo>
                  <a:lnTo>
                    <a:pt x="8930" y="399956"/>
                  </a:lnTo>
                  <a:lnTo>
                    <a:pt x="2267" y="446227"/>
                  </a:lnTo>
                  <a:lnTo>
                    <a:pt x="0" y="493776"/>
                  </a:lnTo>
                  <a:lnTo>
                    <a:pt x="2267" y="541324"/>
                  </a:lnTo>
                  <a:lnTo>
                    <a:pt x="8930" y="587595"/>
                  </a:lnTo>
                  <a:lnTo>
                    <a:pt x="19782" y="632381"/>
                  </a:lnTo>
                  <a:lnTo>
                    <a:pt x="34615" y="675475"/>
                  </a:lnTo>
                  <a:lnTo>
                    <a:pt x="53222" y="716671"/>
                  </a:lnTo>
                  <a:lnTo>
                    <a:pt x="75394" y="755761"/>
                  </a:lnTo>
                  <a:lnTo>
                    <a:pt x="100925" y="792538"/>
                  </a:lnTo>
                  <a:lnTo>
                    <a:pt x="129607" y="826795"/>
                  </a:lnTo>
                  <a:lnTo>
                    <a:pt x="161233" y="858326"/>
                  </a:lnTo>
                  <a:lnTo>
                    <a:pt x="195594" y="886922"/>
                  </a:lnTo>
                  <a:lnTo>
                    <a:pt x="232484" y="912377"/>
                  </a:lnTo>
                  <a:lnTo>
                    <a:pt x="271695" y="934484"/>
                  </a:lnTo>
                  <a:lnTo>
                    <a:pt x="313019" y="953036"/>
                  </a:lnTo>
                  <a:lnTo>
                    <a:pt x="356249" y="967826"/>
                  </a:lnTo>
                  <a:lnTo>
                    <a:pt x="401178" y="978647"/>
                  </a:lnTo>
                  <a:lnTo>
                    <a:pt x="447597" y="985291"/>
                  </a:lnTo>
                  <a:lnTo>
                    <a:pt x="495300" y="987552"/>
                  </a:lnTo>
                  <a:lnTo>
                    <a:pt x="543002" y="985291"/>
                  </a:lnTo>
                  <a:lnTo>
                    <a:pt x="589421" y="978647"/>
                  </a:lnTo>
                  <a:lnTo>
                    <a:pt x="634350" y="967826"/>
                  </a:lnTo>
                  <a:lnTo>
                    <a:pt x="677580" y="953036"/>
                  </a:lnTo>
                  <a:lnTo>
                    <a:pt x="718904" y="934484"/>
                  </a:lnTo>
                  <a:lnTo>
                    <a:pt x="758115" y="912377"/>
                  </a:lnTo>
                  <a:lnTo>
                    <a:pt x="795005" y="886922"/>
                  </a:lnTo>
                  <a:lnTo>
                    <a:pt x="829366" y="858326"/>
                  </a:lnTo>
                  <a:lnTo>
                    <a:pt x="860992" y="826795"/>
                  </a:lnTo>
                  <a:lnTo>
                    <a:pt x="889674" y="792538"/>
                  </a:lnTo>
                  <a:lnTo>
                    <a:pt x="915205" y="755761"/>
                  </a:lnTo>
                  <a:lnTo>
                    <a:pt x="937377" y="716671"/>
                  </a:lnTo>
                  <a:lnTo>
                    <a:pt x="955984" y="675475"/>
                  </a:lnTo>
                  <a:lnTo>
                    <a:pt x="970817" y="632381"/>
                  </a:lnTo>
                  <a:lnTo>
                    <a:pt x="981669" y="587595"/>
                  </a:lnTo>
                  <a:lnTo>
                    <a:pt x="988332" y="541324"/>
                  </a:lnTo>
                  <a:lnTo>
                    <a:pt x="990600" y="493776"/>
                  </a:lnTo>
                  <a:lnTo>
                    <a:pt x="988332" y="446227"/>
                  </a:lnTo>
                  <a:lnTo>
                    <a:pt x="981669" y="399956"/>
                  </a:lnTo>
                  <a:lnTo>
                    <a:pt x="970817" y="355170"/>
                  </a:lnTo>
                  <a:lnTo>
                    <a:pt x="955984" y="312076"/>
                  </a:lnTo>
                  <a:lnTo>
                    <a:pt x="937377" y="270880"/>
                  </a:lnTo>
                  <a:lnTo>
                    <a:pt x="915205" y="231790"/>
                  </a:lnTo>
                  <a:lnTo>
                    <a:pt x="889674" y="195013"/>
                  </a:lnTo>
                  <a:lnTo>
                    <a:pt x="860992" y="160756"/>
                  </a:lnTo>
                  <a:lnTo>
                    <a:pt x="829366" y="129225"/>
                  </a:lnTo>
                  <a:lnTo>
                    <a:pt x="795005" y="100629"/>
                  </a:lnTo>
                  <a:lnTo>
                    <a:pt x="758115" y="75174"/>
                  </a:lnTo>
                  <a:lnTo>
                    <a:pt x="718904" y="53067"/>
                  </a:lnTo>
                  <a:lnTo>
                    <a:pt x="677580" y="34515"/>
                  </a:lnTo>
                  <a:lnTo>
                    <a:pt x="634350" y="19725"/>
                  </a:lnTo>
                  <a:lnTo>
                    <a:pt x="589421" y="8904"/>
                  </a:lnTo>
                  <a:lnTo>
                    <a:pt x="543002" y="226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931722" y="4650955"/>
              <a:ext cx="496570" cy="425450"/>
            </a:xfrm>
            <a:custGeom>
              <a:avLst/>
              <a:gdLst/>
              <a:ahLst/>
              <a:cxnLst/>
              <a:rect l="l" t="t" r="r" b="b"/>
              <a:pathLst>
                <a:path w="496570" h="425450">
                  <a:moveTo>
                    <a:pt x="425284" y="249885"/>
                  </a:moveTo>
                  <a:lnTo>
                    <a:pt x="389851" y="216230"/>
                  </a:lnTo>
                  <a:lnTo>
                    <a:pt x="389851" y="277647"/>
                  </a:lnTo>
                  <a:lnTo>
                    <a:pt x="389851" y="348538"/>
                  </a:lnTo>
                  <a:lnTo>
                    <a:pt x="318973" y="348538"/>
                  </a:lnTo>
                  <a:lnTo>
                    <a:pt x="318973" y="277647"/>
                  </a:lnTo>
                  <a:lnTo>
                    <a:pt x="389851" y="277647"/>
                  </a:lnTo>
                  <a:lnTo>
                    <a:pt x="389851" y="216230"/>
                  </a:lnTo>
                  <a:lnTo>
                    <a:pt x="248081" y="81521"/>
                  </a:lnTo>
                  <a:lnTo>
                    <a:pt x="177203" y="148869"/>
                  </a:lnTo>
                  <a:lnTo>
                    <a:pt x="177203" y="277647"/>
                  </a:lnTo>
                  <a:lnTo>
                    <a:pt x="177203" y="348538"/>
                  </a:lnTo>
                  <a:lnTo>
                    <a:pt x="106311" y="348538"/>
                  </a:lnTo>
                  <a:lnTo>
                    <a:pt x="106311" y="277647"/>
                  </a:lnTo>
                  <a:lnTo>
                    <a:pt x="177203" y="277647"/>
                  </a:lnTo>
                  <a:lnTo>
                    <a:pt x="177203" y="148869"/>
                  </a:lnTo>
                  <a:lnTo>
                    <a:pt x="70878" y="249885"/>
                  </a:lnTo>
                  <a:lnTo>
                    <a:pt x="70878" y="425335"/>
                  </a:lnTo>
                  <a:lnTo>
                    <a:pt x="212648" y="425335"/>
                  </a:lnTo>
                  <a:lnTo>
                    <a:pt x="212648" y="348538"/>
                  </a:lnTo>
                  <a:lnTo>
                    <a:pt x="212648" y="277647"/>
                  </a:lnTo>
                  <a:lnTo>
                    <a:pt x="283527" y="277647"/>
                  </a:lnTo>
                  <a:lnTo>
                    <a:pt x="283527" y="425335"/>
                  </a:lnTo>
                  <a:lnTo>
                    <a:pt x="425284" y="425335"/>
                  </a:lnTo>
                  <a:lnTo>
                    <a:pt x="425284" y="348538"/>
                  </a:lnTo>
                  <a:lnTo>
                    <a:pt x="425284" y="277647"/>
                  </a:lnTo>
                  <a:lnTo>
                    <a:pt x="425284" y="249885"/>
                  </a:lnTo>
                  <a:close/>
                </a:path>
                <a:path w="496570" h="425450">
                  <a:moveTo>
                    <a:pt x="496176" y="236308"/>
                  </a:moveTo>
                  <a:lnTo>
                    <a:pt x="389851" y="134696"/>
                  </a:lnTo>
                  <a:lnTo>
                    <a:pt x="389851" y="89801"/>
                  </a:lnTo>
                  <a:lnTo>
                    <a:pt x="389851" y="35445"/>
                  </a:lnTo>
                  <a:lnTo>
                    <a:pt x="342595" y="35445"/>
                  </a:lnTo>
                  <a:lnTo>
                    <a:pt x="342595" y="89801"/>
                  </a:lnTo>
                  <a:lnTo>
                    <a:pt x="299072" y="48437"/>
                  </a:lnTo>
                  <a:lnTo>
                    <a:pt x="248081" y="0"/>
                  </a:lnTo>
                  <a:lnTo>
                    <a:pt x="0" y="236308"/>
                  </a:lnTo>
                  <a:lnTo>
                    <a:pt x="26581" y="258749"/>
                  </a:lnTo>
                  <a:lnTo>
                    <a:pt x="248081" y="48437"/>
                  </a:lnTo>
                  <a:lnTo>
                    <a:pt x="469595" y="258749"/>
                  </a:lnTo>
                  <a:lnTo>
                    <a:pt x="496176" y="236308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92795" y="4576571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4" h="573404">
                  <a:moveTo>
                    <a:pt x="0" y="573023"/>
                  </a:moveTo>
                  <a:lnTo>
                    <a:pt x="573024" y="573023"/>
                  </a:lnTo>
                  <a:lnTo>
                    <a:pt x="573024" y="0"/>
                  </a:lnTo>
                  <a:lnTo>
                    <a:pt x="0" y="0"/>
                  </a:lnTo>
                  <a:lnTo>
                    <a:pt x="0" y="57302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932426" y="3028315"/>
            <a:ext cx="856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Onli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874632" y="3028315"/>
            <a:ext cx="181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Advertisement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32426" y="4654372"/>
            <a:ext cx="789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hone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874632" y="4654372"/>
            <a:ext cx="1837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Home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home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object 7"/>
            <p:cNvSpPr/>
            <p:nvPr/>
          </p:nvSpPr>
          <p:spPr>
            <a:xfrm>
              <a:off x="457199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1528" y="0"/>
              <a:ext cx="5300472" cy="685799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37960" y="0"/>
              <a:ext cx="1125220" cy="5328285"/>
            </a:xfrm>
            <a:custGeom>
              <a:avLst/>
              <a:gdLst/>
              <a:ahLst/>
              <a:cxnLst/>
              <a:rect l="l" t="t" r="r" b="b"/>
              <a:pathLst>
                <a:path w="1125220" h="5328285">
                  <a:moveTo>
                    <a:pt x="1124712" y="0"/>
                  </a:moveTo>
                  <a:lnTo>
                    <a:pt x="870204" y="0"/>
                  </a:lnTo>
                  <a:lnTo>
                    <a:pt x="0" y="5285105"/>
                  </a:lnTo>
                  <a:lnTo>
                    <a:pt x="248158" y="5327904"/>
                  </a:lnTo>
                  <a:lnTo>
                    <a:pt x="1124712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3160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5" y="0"/>
                  </a:moveTo>
                  <a:lnTo>
                    <a:pt x="866013" y="0"/>
                  </a:lnTo>
                  <a:lnTo>
                    <a:pt x="0" y="5237988"/>
                  </a:lnTo>
                  <a:lnTo>
                    <a:pt x="249427" y="5276088"/>
                  </a:lnTo>
                  <a:lnTo>
                    <a:pt x="111861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3160" y="5239511"/>
              <a:ext cx="1228725" cy="1618615"/>
            </a:xfrm>
            <a:custGeom>
              <a:avLst/>
              <a:gdLst/>
              <a:ahLst/>
              <a:cxnLst/>
              <a:rect l="l" t="t" r="r" b="b"/>
              <a:pathLst>
                <a:path w="1228725" h="1618615">
                  <a:moveTo>
                    <a:pt x="0" y="0"/>
                  </a:moveTo>
                  <a:lnTo>
                    <a:pt x="1174368" y="1618487"/>
                  </a:lnTo>
                  <a:lnTo>
                    <a:pt x="1228343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3796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796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59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50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3160" y="5239511"/>
              <a:ext cx="1694814" cy="1618615"/>
            </a:xfrm>
            <a:custGeom>
              <a:avLst/>
              <a:gdLst/>
              <a:ahLst/>
              <a:cxnLst/>
              <a:rect l="l" t="t" r="r" b="b"/>
              <a:pathLst>
                <a:path w="1694815" h="1618615">
                  <a:moveTo>
                    <a:pt x="0" y="0"/>
                  </a:moveTo>
                  <a:lnTo>
                    <a:pt x="1228216" y="1618487"/>
                  </a:lnTo>
                  <a:lnTo>
                    <a:pt x="1694688" y="1618487"/>
                  </a:lnTo>
                  <a:lnTo>
                    <a:pt x="291972" y="95250"/>
                  </a:lnTo>
                  <a:lnTo>
                    <a:pt x="244348" y="42799"/>
                  </a:lnTo>
                  <a:lnTo>
                    <a:pt x="249174" y="42799"/>
                  </a:lnTo>
                  <a:lnTo>
                    <a:pt x="249174" y="38100"/>
                  </a:lnTo>
                  <a:lnTo>
                    <a:pt x="244348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450975" y="921842"/>
            <a:ext cx="4300220" cy="12344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301750" marR="5080" indent="-1289685">
              <a:lnSpc>
                <a:spcPts val="4710"/>
              </a:lnSpc>
              <a:spcBef>
                <a:spcPts val="295"/>
              </a:spcBef>
            </a:pPr>
            <a:r>
              <a:rPr b="0" spc="-35" dirty="0">
                <a:latin typeface="Times New Roman"/>
                <a:cs typeface="Times New Roman"/>
              </a:rPr>
              <a:t>SEGREGATION</a:t>
            </a:r>
            <a:r>
              <a:rPr b="0" spc="-185" dirty="0">
                <a:latin typeface="Times New Roman"/>
                <a:cs typeface="Times New Roman"/>
              </a:rPr>
              <a:t> </a:t>
            </a:r>
            <a:r>
              <a:rPr b="0" spc="5" dirty="0">
                <a:latin typeface="Times New Roman"/>
                <a:cs typeface="Times New Roman"/>
              </a:rPr>
              <a:t>OF </a:t>
            </a:r>
            <a:r>
              <a:rPr b="0" spc="-985" dirty="0">
                <a:latin typeface="Times New Roman"/>
                <a:cs typeface="Times New Roman"/>
              </a:rPr>
              <a:t> </a:t>
            </a:r>
            <a:r>
              <a:rPr b="0" spc="-80" dirty="0">
                <a:latin typeface="Times New Roman"/>
                <a:cs typeface="Times New Roman"/>
              </a:rPr>
              <a:t>WASTE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362394" y="2395410"/>
            <a:ext cx="2619375" cy="592455"/>
            <a:chOff x="362394" y="2395410"/>
            <a:chExt cx="2619375" cy="592455"/>
          </a:xfrm>
        </p:grpSpPr>
        <p:sp>
          <p:nvSpPr>
            <p:cNvPr id="23" name="object 23"/>
            <p:cNvSpPr/>
            <p:nvPr/>
          </p:nvSpPr>
          <p:spPr>
            <a:xfrm>
              <a:off x="370331" y="2403348"/>
              <a:ext cx="2603500" cy="576580"/>
            </a:xfrm>
            <a:custGeom>
              <a:avLst/>
              <a:gdLst/>
              <a:ahLst/>
              <a:cxnLst/>
              <a:rect l="l" t="t" r="r" b="b"/>
              <a:pathLst>
                <a:path w="2603500" h="576580">
                  <a:moveTo>
                    <a:pt x="2602992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2602992" y="576072"/>
                  </a:lnTo>
                  <a:lnTo>
                    <a:pt x="2602992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0331" y="2403348"/>
              <a:ext cx="2603500" cy="576580"/>
            </a:xfrm>
            <a:custGeom>
              <a:avLst/>
              <a:gdLst/>
              <a:ahLst/>
              <a:cxnLst/>
              <a:rect l="l" t="t" r="r" b="b"/>
              <a:pathLst>
                <a:path w="2603500" h="576580">
                  <a:moveTo>
                    <a:pt x="0" y="576072"/>
                  </a:moveTo>
                  <a:lnTo>
                    <a:pt x="2602992" y="576072"/>
                  </a:lnTo>
                  <a:lnTo>
                    <a:pt x="260299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15875">
              <a:solidFill>
                <a:srgbClr val="2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2394" y="2395410"/>
            <a:ext cx="2619375" cy="59245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WET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62394" y="2971482"/>
            <a:ext cx="2619375" cy="3036570"/>
            <a:chOff x="362394" y="2971482"/>
            <a:chExt cx="2619375" cy="3036570"/>
          </a:xfrm>
        </p:grpSpPr>
        <p:sp>
          <p:nvSpPr>
            <p:cNvPr id="27" name="object 27"/>
            <p:cNvSpPr/>
            <p:nvPr/>
          </p:nvSpPr>
          <p:spPr>
            <a:xfrm>
              <a:off x="370331" y="2979420"/>
              <a:ext cx="2603500" cy="3020695"/>
            </a:xfrm>
            <a:custGeom>
              <a:avLst/>
              <a:gdLst/>
              <a:ahLst/>
              <a:cxnLst/>
              <a:rect l="l" t="t" r="r" b="b"/>
              <a:pathLst>
                <a:path w="2603500" h="3020695">
                  <a:moveTo>
                    <a:pt x="2602992" y="0"/>
                  </a:moveTo>
                  <a:lnTo>
                    <a:pt x="0" y="0"/>
                  </a:lnTo>
                  <a:lnTo>
                    <a:pt x="0" y="3020567"/>
                  </a:lnTo>
                  <a:lnTo>
                    <a:pt x="2602992" y="3020567"/>
                  </a:lnTo>
                  <a:lnTo>
                    <a:pt x="2602992" y="0"/>
                  </a:lnTo>
                  <a:close/>
                </a:path>
              </a:pathLst>
            </a:custGeom>
            <a:solidFill>
              <a:srgbClr val="CDE2F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0331" y="2979420"/>
              <a:ext cx="2603500" cy="3020695"/>
            </a:xfrm>
            <a:custGeom>
              <a:avLst/>
              <a:gdLst/>
              <a:ahLst/>
              <a:cxnLst/>
              <a:rect l="l" t="t" r="r" b="b"/>
              <a:pathLst>
                <a:path w="2603500" h="3020695">
                  <a:moveTo>
                    <a:pt x="0" y="3020567"/>
                  </a:moveTo>
                  <a:lnTo>
                    <a:pt x="2602992" y="3020567"/>
                  </a:lnTo>
                  <a:lnTo>
                    <a:pt x="2602992" y="0"/>
                  </a:lnTo>
                  <a:lnTo>
                    <a:pt x="0" y="0"/>
                  </a:lnTo>
                  <a:lnTo>
                    <a:pt x="0" y="3020567"/>
                  </a:lnTo>
                  <a:close/>
                </a:path>
              </a:pathLst>
            </a:custGeom>
            <a:ln w="1587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2394" y="2987357"/>
            <a:ext cx="2619375" cy="302069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42265" indent="-229235">
              <a:lnSpc>
                <a:spcPts val="2230"/>
              </a:lnSpc>
              <a:spcBef>
                <a:spcPts val="405"/>
              </a:spcBef>
              <a:buChar char="•"/>
              <a:tabLst>
                <a:tab pos="342265" algn="l"/>
                <a:tab pos="342900" algn="l"/>
              </a:tabLst>
            </a:pPr>
            <a:r>
              <a:rPr sz="2000" spc="-60" dirty="0">
                <a:latin typeface="Times New Roman"/>
                <a:cs typeface="Times New Roman"/>
              </a:rPr>
              <a:t>Wet</a:t>
            </a:r>
            <a:r>
              <a:rPr sz="2000" spc="-15" dirty="0">
                <a:latin typeface="Times New Roman"/>
                <a:cs typeface="Times New Roman"/>
              </a:rPr>
              <a:t> waste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endParaRPr sz="2000">
              <a:latin typeface="Times New Roman"/>
              <a:cs typeface="Times New Roman"/>
            </a:endParaRPr>
          </a:p>
          <a:p>
            <a:pPr marL="342265">
              <a:lnSpc>
                <a:spcPts val="2230"/>
              </a:lnSpc>
            </a:pPr>
            <a:r>
              <a:rPr sz="2000" spc="-10" dirty="0">
                <a:latin typeface="Times New Roman"/>
                <a:cs typeface="Times New Roman"/>
              </a:rPr>
              <a:t>kitchen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waste.</a:t>
            </a:r>
            <a:endParaRPr sz="2000">
              <a:latin typeface="Times New Roman"/>
              <a:cs typeface="Times New Roman"/>
            </a:endParaRPr>
          </a:p>
          <a:p>
            <a:pPr marL="342265" marR="647700" indent="-228600">
              <a:lnSpc>
                <a:spcPct val="86400"/>
              </a:lnSpc>
              <a:spcBef>
                <a:spcPts val="355"/>
              </a:spcBef>
              <a:buChar char="•"/>
              <a:tabLst>
                <a:tab pos="342265" algn="l"/>
                <a:tab pos="342900" algn="l"/>
              </a:tabLst>
            </a:pPr>
            <a:r>
              <a:rPr sz="2000" dirty="0">
                <a:latin typeface="Times New Roman"/>
                <a:cs typeface="Times New Roman"/>
              </a:rPr>
              <a:t>This </a:t>
            </a:r>
            <a:r>
              <a:rPr sz="2000" spc="-10" dirty="0">
                <a:latin typeface="Times New Roman"/>
                <a:cs typeface="Times New Roman"/>
              </a:rPr>
              <a:t>includes </a:t>
            </a:r>
            <a:r>
              <a:rPr sz="2000" spc="-5" dirty="0">
                <a:latin typeface="Times New Roman"/>
                <a:cs typeface="Times New Roman"/>
              </a:rPr>
              <a:t> vegetable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peels,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 </a:t>
            </a:r>
            <a:r>
              <a:rPr sz="2000" spc="-5" dirty="0">
                <a:latin typeface="Times New Roman"/>
                <a:cs typeface="Times New Roman"/>
              </a:rPr>
              <a:t>tea, </a:t>
            </a:r>
            <a:r>
              <a:rPr sz="2000" spc="-10" dirty="0">
                <a:latin typeface="Times New Roman"/>
                <a:cs typeface="Times New Roman"/>
              </a:rPr>
              <a:t>fruits,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leftovers.</a:t>
            </a:r>
            <a:endParaRPr sz="2000">
              <a:latin typeface="Times New Roman"/>
              <a:cs typeface="Times New Roman"/>
            </a:endParaRPr>
          </a:p>
          <a:p>
            <a:pPr marL="342265" marR="390525" indent="-228600">
              <a:lnSpc>
                <a:spcPct val="86400"/>
              </a:lnSpc>
              <a:spcBef>
                <a:spcPts val="325"/>
              </a:spcBef>
              <a:buChar char="•"/>
              <a:tabLst>
                <a:tab pos="342265" algn="l"/>
                <a:tab pos="342900" algn="l"/>
              </a:tabLst>
            </a:pPr>
            <a:r>
              <a:rPr sz="2000" spc="-5" dirty="0">
                <a:latin typeface="Times New Roman"/>
                <a:cs typeface="Times New Roman"/>
              </a:rPr>
              <a:t>These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biodegradable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organic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waste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that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composted.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31146" y="2395410"/>
            <a:ext cx="2619375" cy="592455"/>
          </a:xfrm>
          <a:prstGeom prst="rect">
            <a:avLst/>
          </a:prstGeom>
          <a:solidFill>
            <a:srgbClr val="2FACEB"/>
          </a:solidFill>
        </p:spPr>
        <p:txBody>
          <a:bodyPr vert="horz" wrap="square" lIns="0" tIns="1168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sz="2000" spc="-50" dirty="0">
                <a:solidFill>
                  <a:srgbClr val="FFFFFF"/>
                </a:solidFill>
                <a:latin typeface="Times New Roman"/>
                <a:cs typeface="Times New Roman"/>
              </a:rPr>
              <a:t>DRY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31146" y="2987357"/>
            <a:ext cx="2619375" cy="3020695"/>
          </a:xfrm>
          <a:prstGeom prst="rect">
            <a:avLst/>
          </a:prstGeom>
          <a:solidFill>
            <a:srgbClr val="CDE2F8">
              <a:alpha val="90194"/>
            </a:srgbClr>
          </a:solidFill>
        </p:spPr>
        <p:txBody>
          <a:bodyPr vert="horz" wrap="square" lIns="0" tIns="92710" rIns="0" bIns="0" rtlCol="0">
            <a:spAutoFit/>
          </a:bodyPr>
          <a:lstStyle/>
          <a:p>
            <a:pPr marL="341630" marR="217170" indent="-228600">
              <a:lnSpc>
                <a:spcPct val="86400"/>
              </a:lnSpc>
              <a:spcBef>
                <a:spcPts val="730"/>
              </a:spcBef>
              <a:buChar char="•"/>
              <a:tabLst>
                <a:tab pos="341630" algn="l"/>
                <a:tab pos="342265" algn="l"/>
              </a:tabLst>
            </a:pPr>
            <a:r>
              <a:rPr sz="2000" spc="-10" dirty="0">
                <a:latin typeface="Times New Roman"/>
                <a:cs typeface="Times New Roman"/>
              </a:rPr>
              <a:t>Paper,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glass,</a:t>
            </a:r>
            <a:r>
              <a:rPr sz="2000" spc="-5" dirty="0">
                <a:latin typeface="Times New Roman"/>
                <a:cs typeface="Times New Roman"/>
              </a:rPr>
              <a:t> plastic,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cardboard, </a:t>
            </a:r>
            <a:r>
              <a:rPr sz="2000" spc="-15" dirty="0">
                <a:latin typeface="Times New Roman"/>
                <a:cs typeface="Times New Roman"/>
              </a:rPr>
              <a:t>rubber, </a:t>
            </a:r>
            <a:r>
              <a:rPr sz="2000" spc="-10" dirty="0">
                <a:latin typeface="Times New Roman"/>
                <a:cs typeface="Times New Roman"/>
              </a:rPr>
              <a:t> metal,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food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packaging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material.</a:t>
            </a:r>
            <a:endParaRPr sz="2000">
              <a:latin typeface="Times New Roman"/>
              <a:cs typeface="Times New Roman"/>
            </a:endParaRPr>
          </a:p>
          <a:p>
            <a:pPr marL="341630" marR="515620" indent="-228600">
              <a:lnSpc>
                <a:spcPts val="2090"/>
              </a:lnSpc>
              <a:spcBef>
                <a:spcPts val="355"/>
              </a:spcBef>
              <a:buChar char="•"/>
              <a:tabLst>
                <a:tab pos="341630" algn="l"/>
                <a:tab pos="342265" algn="l"/>
              </a:tabLst>
            </a:pPr>
            <a:r>
              <a:rPr sz="2000" spc="-5" dirty="0">
                <a:latin typeface="Times New Roman"/>
                <a:cs typeface="Times New Roman"/>
              </a:rPr>
              <a:t>Dry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waste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recycled</a:t>
            </a:r>
            <a:r>
              <a:rPr sz="2000" spc="-5" dirty="0">
                <a:latin typeface="Corbel"/>
                <a:cs typeface="Corbel"/>
              </a:rPr>
              <a:t>.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9352" y="0"/>
            <a:ext cx="11459210" cy="6858000"/>
            <a:chOff x="149352" y="0"/>
            <a:chExt cx="11459210" cy="6858000"/>
          </a:xfrm>
        </p:grpSpPr>
        <p:sp>
          <p:nvSpPr>
            <p:cNvPr id="7" name="object 7"/>
            <p:cNvSpPr/>
            <p:nvPr/>
          </p:nvSpPr>
          <p:spPr>
            <a:xfrm>
              <a:off x="457200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0616" y="1941576"/>
              <a:ext cx="8288908" cy="14004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944" y="3471671"/>
              <a:ext cx="8288782" cy="14004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9272" y="5004777"/>
              <a:ext cx="8288908" cy="1433957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7085">
              <a:lnSpc>
                <a:spcPct val="100000"/>
              </a:lnSpc>
              <a:spcBef>
                <a:spcPts val="105"/>
              </a:spcBef>
            </a:pPr>
            <a:r>
              <a:rPr dirty="0"/>
              <a:t>CONCLUSION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100833" y="2220290"/>
            <a:ext cx="7362825" cy="396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6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Redesigning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old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Dustbin</a:t>
            </a:r>
            <a:r>
              <a:rPr sz="24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into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Multipurpose system</a:t>
            </a:r>
            <a:endParaRPr sz="2400">
              <a:latin typeface="Corbel"/>
              <a:cs typeface="Corbel"/>
            </a:endParaRPr>
          </a:p>
          <a:p>
            <a:pPr marL="12700">
              <a:lnSpc>
                <a:spcPts val="2760"/>
              </a:lnSpc>
            </a:pP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fulfill customers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 needs</a:t>
            </a:r>
            <a:r>
              <a:rPr sz="2400" spc="-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requirements.</a:t>
            </a: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Corbel"/>
              <a:cs typeface="Corbel"/>
            </a:endParaRPr>
          </a:p>
          <a:p>
            <a:pPr marL="730885">
              <a:lnSpc>
                <a:spcPts val="2760"/>
              </a:lnSpc>
            </a:pP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ultimately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helps</a:t>
            </a:r>
            <a:r>
              <a:rPr sz="24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keep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cleanliness</a:t>
            </a:r>
            <a:r>
              <a:rPr sz="2400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the</a:t>
            </a:r>
            <a:endParaRPr sz="2400">
              <a:latin typeface="Corbel"/>
              <a:cs typeface="Corbel"/>
            </a:endParaRPr>
          </a:p>
          <a:p>
            <a:pPr marL="730885">
              <a:lnSpc>
                <a:spcPts val="2760"/>
              </a:lnSpc>
            </a:pPr>
            <a:r>
              <a:rPr sz="2400" spc="-20" dirty="0">
                <a:solidFill>
                  <a:srgbClr val="FFFFFF"/>
                </a:solidFill>
                <a:latin typeface="Corbel"/>
                <a:cs typeface="Corbel"/>
              </a:rPr>
              <a:t>society.</a:t>
            </a: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sz="24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Corbel"/>
              <a:cs typeface="Corbel"/>
            </a:endParaRPr>
          </a:p>
          <a:p>
            <a:pPr marL="1450340" marR="5080">
              <a:lnSpc>
                <a:spcPts val="2640"/>
              </a:lnSpc>
            </a:pP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 smart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waste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segregation</a:t>
            </a:r>
            <a:r>
              <a:rPr sz="24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improves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the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 garbage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collection system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implemented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across </a:t>
            </a:r>
            <a:r>
              <a:rPr sz="2400" spc="-4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the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country</a:t>
            </a:r>
            <a:r>
              <a:rPr sz="24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with</a:t>
            </a:r>
            <a:r>
              <a:rPr sz="24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less</a:t>
            </a:r>
            <a:r>
              <a:rPr sz="24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rbel"/>
                <a:cs typeface="Corbel"/>
              </a:rPr>
              <a:t>human</a:t>
            </a:r>
            <a:r>
              <a:rPr sz="24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FFFFFF"/>
                </a:solidFill>
                <a:latin typeface="Corbel"/>
                <a:cs typeface="Corbel"/>
              </a:rPr>
              <a:t>intervention.</a:t>
            </a:r>
            <a:endParaRPr sz="2400">
              <a:latin typeface="Corbel"/>
              <a:cs typeface="Corbe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244583" y="2953321"/>
            <a:ext cx="1632585" cy="3278504"/>
            <a:chOff x="9244583" y="2953321"/>
            <a:chExt cx="1632585" cy="3278504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4583" y="3813009"/>
              <a:ext cx="912672" cy="8943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276587" y="2958083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40" h="853439">
                  <a:moveTo>
                    <a:pt x="661415" y="0"/>
                  </a:moveTo>
                  <a:lnTo>
                    <a:pt x="192023" y="0"/>
                  </a:lnTo>
                  <a:lnTo>
                    <a:pt x="192023" y="469391"/>
                  </a:lnTo>
                  <a:lnTo>
                    <a:pt x="0" y="469391"/>
                  </a:lnTo>
                  <a:lnTo>
                    <a:pt x="426719" y="853439"/>
                  </a:lnTo>
                  <a:lnTo>
                    <a:pt x="853439" y="469391"/>
                  </a:lnTo>
                  <a:lnTo>
                    <a:pt x="661415" y="469391"/>
                  </a:lnTo>
                  <a:lnTo>
                    <a:pt x="661415" y="0"/>
                  </a:lnTo>
                  <a:close/>
                </a:path>
              </a:pathLst>
            </a:custGeom>
            <a:solidFill>
              <a:srgbClr val="CDE2F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6587" y="2958083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40" h="853439">
                  <a:moveTo>
                    <a:pt x="0" y="469391"/>
                  </a:moveTo>
                  <a:lnTo>
                    <a:pt x="192023" y="469391"/>
                  </a:lnTo>
                  <a:lnTo>
                    <a:pt x="192023" y="0"/>
                  </a:lnTo>
                  <a:lnTo>
                    <a:pt x="661415" y="0"/>
                  </a:lnTo>
                  <a:lnTo>
                    <a:pt x="661415" y="469391"/>
                  </a:lnTo>
                  <a:lnTo>
                    <a:pt x="853439" y="469391"/>
                  </a:lnTo>
                  <a:lnTo>
                    <a:pt x="426719" y="853439"/>
                  </a:lnTo>
                  <a:lnTo>
                    <a:pt x="0" y="469391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3911" y="5337048"/>
              <a:ext cx="912672" cy="8943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995915" y="4482083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40" h="853439">
                  <a:moveTo>
                    <a:pt x="661415" y="0"/>
                  </a:moveTo>
                  <a:lnTo>
                    <a:pt x="192024" y="0"/>
                  </a:lnTo>
                  <a:lnTo>
                    <a:pt x="192024" y="469392"/>
                  </a:lnTo>
                  <a:lnTo>
                    <a:pt x="0" y="469392"/>
                  </a:lnTo>
                  <a:lnTo>
                    <a:pt x="426719" y="853440"/>
                  </a:lnTo>
                  <a:lnTo>
                    <a:pt x="853439" y="469392"/>
                  </a:lnTo>
                  <a:lnTo>
                    <a:pt x="661415" y="469392"/>
                  </a:lnTo>
                  <a:lnTo>
                    <a:pt x="661415" y="0"/>
                  </a:lnTo>
                  <a:close/>
                </a:path>
              </a:pathLst>
            </a:custGeom>
            <a:solidFill>
              <a:srgbClr val="CDE2F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5915" y="4482083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40" h="853439">
                  <a:moveTo>
                    <a:pt x="0" y="469392"/>
                  </a:moveTo>
                  <a:lnTo>
                    <a:pt x="192024" y="469392"/>
                  </a:lnTo>
                  <a:lnTo>
                    <a:pt x="192024" y="0"/>
                  </a:lnTo>
                  <a:lnTo>
                    <a:pt x="661415" y="0"/>
                  </a:lnTo>
                  <a:lnTo>
                    <a:pt x="661415" y="469392"/>
                  </a:lnTo>
                  <a:lnTo>
                    <a:pt x="853439" y="469392"/>
                  </a:lnTo>
                  <a:lnTo>
                    <a:pt x="426719" y="853440"/>
                  </a:lnTo>
                  <a:lnTo>
                    <a:pt x="0" y="469392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object 7"/>
            <p:cNvSpPr/>
            <p:nvPr/>
          </p:nvSpPr>
          <p:spPr>
            <a:xfrm>
              <a:off x="457199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1528" y="0"/>
              <a:ext cx="5300472" cy="68579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37960" y="0"/>
              <a:ext cx="1125220" cy="5328285"/>
            </a:xfrm>
            <a:custGeom>
              <a:avLst/>
              <a:gdLst/>
              <a:ahLst/>
              <a:cxnLst/>
              <a:rect l="l" t="t" r="r" b="b"/>
              <a:pathLst>
                <a:path w="1125220" h="5328285">
                  <a:moveTo>
                    <a:pt x="1124712" y="0"/>
                  </a:moveTo>
                  <a:lnTo>
                    <a:pt x="870204" y="0"/>
                  </a:lnTo>
                  <a:lnTo>
                    <a:pt x="0" y="5285105"/>
                  </a:lnTo>
                  <a:lnTo>
                    <a:pt x="248158" y="5327904"/>
                  </a:lnTo>
                  <a:lnTo>
                    <a:pt x="1124712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3160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5" y="0"/>
                  </a:moveTo>
                  <a:lnTo>
                    <a:pt x="866013" y="0"/>
                  </a:lnTo>
                  <a:lnTo>
                    <a:pt x="0" y="5237988"/>
                  </a:lnTo>
                  <a:lnTo>
                    <a:pt x="249427" y="5276088"/>
                  </a:lnTo>
                  <a:lnTo>
                    <a:pt x="111861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3160" y="5239511"/>
              <a:ext cx="1228725" cy="1618615"/>
            </a:xfrm>
            <a:custGeom>
              <a:avLst/>
              <a:gdLst/>
              <a:ahLst/>
              <a:cxnLst/>
              <a:rect l="l" t="t" r="r" b="b"/>
              <a:pathLst>
                <a:path w="1228725" h="1618615">
                  <a:moveTo>
                    <a:pt x="0" y="0"/>
                  </a:moveTo>
                  <a:lnTo>
                    <a:pt x="1174368" y="1618487"/>
                  </a:lnTo>
                  <a:lnTo>
                    <a:pt x="1228343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3796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796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59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50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3160" y="5239511"/>
              <a:ext cx="1694814" cy="1618615"/>
            </a:xfrm>
            <a:custGeom>
              <a:avLst/>
              <a:gdLst/>
              <a:ahLst/>
              <a:cxnLst/>
              <a:rect l="l" t="t" r="r" b="b"/>
              <a:pathLst>
                <a:path w="1694815" h="1618615">
                  <a:moveTo>
                    <a:pt x="0" y="0"/>
                  </a:moveTo>
                  <a:lnTo>
                    <a:pt x="1228216" y="1618487"/>
                  </a:lnTo>
                  <a:lnTo>
                    <a:pt x="1694688" y="1618487"/>
                  </a:lnTo>
                  <a:lnTo>
                    <a:pt x="291972" y="95250"/>
                  </a:lnTo>
                  <a:lnTo>
                    <a:pt x="244348" y="42799"/>
                  </a:lnTo>
                  <a:lnTo>
                    <a:pt x="249174" y="42799"/>
                  </a:lnTo>
                  <a:lnTo>
                    <a:pt x="249174" y="38100"/>
                  </a:lnTo>
                  <a:lnTo>
                    <a:pt x="244348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394586" y="1107135"/>
            <a:ext cx="31661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REF</a:t>
            </a:r>
            <a:r>
              <a:rPr spc="-15" dirty="0">
                <a:latin typeface="Times New Roman"/>
                <a:cs typeface="Times New Roman"/>
              </a:rPr>
              <a:t>E</a:t>
            </a:r>
            <a:r>
              <a:rPr spc="5" dirty="0">
                <a:latin typeface="Times New Roman"/>
                <a:cs typeface="Times New Roman"/>
              </a:rPr>
              <a:t>REN</a:t>
            </a:r>
            <a:r>
              <a:rPr spc="15" dirty="0">
                <a:latin typeface="Times New Roman"/>
                <a:cs typeface="Times New Roman"/>
              </a:rPr>
              <a:t>C</a:t>
            </a:r>
            <a:r>
              <a:rPr spc="5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6257" y="2513533"/>
            <a:ext cx="5420995" cy="2912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marR="481965" indent="-287020">
              <a:lnSpc>
                <a:spcPct val="100000"/>
              </a:lnSpc>
              <a:spcBef>
                <a:spcPts val="110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spc="5" dirty="0">
                <a:latin typeface="Times New Roman"/>
                <a:cs typeface="Times New Roman"/>
              </a:rPr>
              <a:t>Raspberry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Pi</a:t>
            </a:r>
            <a:r>
              <a:rPr sz="2800" spc="-5" dirty="0">
                <a:latin typeface="Times New Roman"/>
                <a:cs typeface="Times New Roman"/>
              </a:rPr>
              <a:t> Official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Beginner's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Guide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Second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edition</a:t>
            </a:r>
            <a:endParaRPr sz="2800">
              <a:latin typeface="Times New Roman"/>
              <a:cs typeface="Times New Roman"/>
            </a:endParaRPr>
          </a:p>
          <a:p>
            <a:pPr marL="299085" marR="485775" indent="-287020">
              <a:lnSpc>
                <a:spcPct val="100000"/>
              </a:lnSpc>
              <a:spcBef>
                <a:spcPts val="1275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EE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earch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ers</a:t>
            </a:r>
            <a:r>
              <a:rPr sz="2800" spc="-2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uto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c  waste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segregator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2017</a:t>
            </a:r>
            <a:endParaRPr sz="28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1275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IEEE</a:t>
            </a:r>
            <a:r>
              <a:rPr sz="2800" dirty="0">
                <a:latin typeface="Times New Roman"/>
                <a:cs typeface="Times New Roman"/>
              </a:rPr>
              <a:t> research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IoT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based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Automatic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Waste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segregator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2019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56176" y="3907535"/>
            <a:ext cx="4277995" cy="1147445"/>
            <a:chOff x="4456176" y="3907535"/>
            <a:chExt cx="4277995" cy="11474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6176" y="4407382"/>
              <a:ext cx="4277741" cy="6474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9328" y="3907535"/>
              <a:ext cx="4191000" cy="56083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37278" y="2481453"/>
            <a:ext cx="3999229" cy="187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2205" marR="5080" indent="-67691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Mini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Project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Group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No:-13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Dry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Wet</a:t>
            </a:r>
            <a:endParaRPr sz="2400">
              <a:latin typeface="Times New Roman"/>
              <a:cs typeface="Times New Roman"/>
            </a:endParaRPr>
          </a:p>
          <a:p>
            <a:pPr marR="8255" algn="ctr">
              <a:lnSpc>
                <a:spcPct val="100000"/>
              </a:lnSpc>
              <a:spcBef>
                <a:spcPts val="600"/>
              </a:spcBef>
            </a:pPr>
            <a:r>
              <a:rPr sz="2400" b="1" spc="-5" dirty="0">
                <a:latin typeface="Times New Roman"/>
                <a:cs typeface="Times New Roman"/>
              </a:rPr>
              <a:t>Garbage</a:t>
            </a:r>
            <a:r>
              <a:rPr sz="2400" b="1" spc="-10" dirty="0">
                <a:latin typeface="Times New Roman"/>
                <a:cs typeface="Times New Roman"/>
              </a:rPr>
              <a:t> Segregation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Prof.</a:t>
            </a:r>
            <a:r>
              <a:rPr sz="24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A.N.Shah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[Guide]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3559" y="222504"/>
            <a:ext cx="2145791" cy="207264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34129" y="4736084"/>
            <a:ext cx="2625090" cy="1734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latin typeface="Times New Roman"/>
                <a:cs typeface="Times New Roman"/>
              </a:rPr>
              <a:t>Abhishek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Kolekar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Tejas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Patil 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Shrikant </a:t>
            </a:r>
            <a:r>
              <a:rPr sz="2800" dirty="0">
                <a:latin typeface="Times New Roman"/>
                <a:cs typeface="Times New Roman"/>
              </a:rPr>
              <a:t>Hadpad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Sagar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Raghoji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98842" y="4736084"/>
            <a:ext cx="1591945" cy="1734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Times New Roman"/>
                <a:cs typeface="Times New Roman"/>
              </a:rPr>
              <a:t>19151269</a:t>
            </a:r>
            <a:endParaRPr sz="2800">
              <a:latin typeface="Times New Roman"/>
              <a:cs typeface="Times New Roman"/>
            </a:endParaRPr>
          </a:p>
          <a:p>
            <a:pPr marL="55244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19151270</a:t>
            </a:r>
            <a:endParaRPr sz="2800">
              <a:latin typeface="Times New Roman"/>
              <a:cs typeface="Times New Roman"/>
            </a:endParaRPr>
          </a:p>
          <a:p>
            <a:pPr marL="79375">
              <a:lnSpc>
                <a:spcPct val="100000"/>
              </a:lnSpc>
              <a:spcBef>
                <a:spcPts val="5"/>
              </a:spcBef>
            </a:pPr>
            <a:r>
              <a:rPr sz="2800" spc="5" dirty="0">
                <a:latin typeface="Times New Roman"/>
                <a:cs typeface="Times New Roman"/>
              </a:rPr>
              <a:t>19151275</a:t>
            </a:r>
            <a:endParaRPr sz="2800">
              <a:latin typeface="Times New Roman"/>
              <a:cs typeface="Times New Roman"/>
            </a:endParaRPr>
          </a:p>
          <a:p>
            <a:pPr marL="149225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16151237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97980" y="4878323"/>
            <a:ext cx="460375" cy="195580"/>
          </a:xfrm>
          <a:custGeom>
            <a:avLst/>
            <a:gdLst/>
            <a:ahLst/>
            <a:cxnLst/>
            <a:rect l="l" t="t" r="r" b="b"/>
            <a:pathLst>
              <a:path w="460375" h="195579">
                <a:moveTo>
                  <a:pt x="0" y="48768"/>
                </a:moveTo>
                <a:lnTo>
                  <a:pt x="362712" y="48768"/>
                </a:lnTo>
                <a:lnTo>
                  <a:pt x="362712" y="0"/>
                </a:lnTo>
                <a:lnTo>
                  <a:pt x="460248" y="97536"/>
                </a:lnTo>
                <a:lnTo>
                  <a:pt x="362712" y="195071"/>
                </a:lnTo>
                <a:lnTo>
                  <a:pt x="362712" y="146303"/>
                </a:lnTo>
                <a:lnTo>
                  <a:pt x="0" y="146303"/>
                </a:lnTo>
                <a:lnTo>
                  <a:pt x="0" y="48768"/>
                </a:lnTo>
                <a:close/>
              </a:path>
            </a:pathLst>
          </a:custGeom>
          <a:ln w="1587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7980" y="5247132"/>
            <a:ext cx="460375" cy="198120"/>
          </a:xfrm>
          <a:custGeom>
            <a:avLst/>
            <a:gdLst/>
            <a:ahLst/>
            <a:cxnLst/>
            <a:rect l="l" t="t" r="r" b="b"/>
            <a:pathLst>
              <a:path w="460375" h="198120">
                <a:moveTo>
                  <a:pt x="0" y="49530"/>
                </a:moveTo>
                <a:lnTo>
                  <a:pt x="361188" y="49530"/>
                </a:lnTo>
                <a:lnTo>
                  <a:pt x="361188" y="0"/>
                </a:lnTo>
                <a:lnTo>
                  <a:pt x="460248" y="99060"/>
                </a:lnTo>
                <a:lnTo>
                  <a:pt x="361188" y="198120"/>
                </a:lnTo>
                <a:lnTo>
                  <a:pt x="361188" y="148590"/>
                </a:lnTo>
                <a:lnTo>
                  <a:pt x="0" y="148590"/>
                </a:lnTo>
                <a:lnTo>
                  <a:pt x="0" y="49530"/>
                </a:lnTo>
                <a:close/>
              </a:path>
            </a:pathLst>
          </a:custGeom>
          <a:ln w="15874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7980" y="6170676"/>
            <a:ext cx="460375" cy="198120"/>
          </a:xfrm>
          <a:custGeom>
            <a:avLst/>
            <a:gdLst/>
            <a:ahLst/>
            <a:cxnLst/>
            <a:rect l="l" t="t" r="r" b="b"/>
            <a:pathLst>
              <a:path w="460375" h="198120">
                <a:moveTo>
                  <a:pt x="0" y="49530"/>
                </a:moveTo>
                <a:lnTo>
                  <a:pt x="361188" y="49530"/>
                </a:lnTo>
                <a:lnTo>
                  <a:pt x="361188" y="0"/>
                </a:lnTo>
                <a:lnTo>
                  <a:pt x="460248" y="99060"/>
                </a:lnTo>
                <a:lnTo>
                  <a:pt x="361188" y="198120"/>
                </a:lnTo>
                <a:lnTo>
                  <a:pt x="361188" y="148590"/>
                </a:lnTo>
                <a:lnTo>
                  <a:pt x="0" y="148590"/>
                </a:lnTo>
                <a:lnTo>
                  <a:pt x="0" y="49530"/>
                </a:lnTo>
                <a:close/>
              </a:path>
            </a:pathLst>
          </a:custGeom>
          <a:ln w="1587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7980" y="5710428"/>
            <a:ext cx="460375" cy="195580"/>
          </a:xfrm>
          <a:custGeom>
            <a:avLst/>
            <a:gdLst/>
            <a:ahLst/>
            <a:cxnLst/>
            <a:rect l="l" t="t" r="r" b="b"/>
            <a:pathLst>
              <a:path w="460375" h="195579">
                <a:moveTo>
                  <a:pt x="0" y="48768"/>
                </a:moveTo>
                <a:lnTo>
                  <a:pt x="362712" y="48768"/>
                </a:lnTo>
                <a:lnTo>
                  <a:pt x="362712" y="0"/>
                </a:lnTo>
                <a:lnTo>
                  <a:pt x="460248" y="97536"/>
                </a:lnTo>
                <a:lnTo>
                  <a:pt x="362712" y="195072"/>
                </a:lnTo>
                <a:lnTo>
                  <a:pt x="362712" y="146304"/>
                </a:lnTo>
                <a:lnTo>
                  <a:pt x="0" y="146304"/>
                </a:lnTo>
                <a:lnTo>
                  <a:pt x="0" y="48768"/>
                </a:lnTo>
                <a:close/>
              </a:path>
            </a:pathLst>
          </a:custGeom>
          <a:ln w="1587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9352" y="0"/>
            <a:ext cx="12042775" cy="6858000"/>
            <a:chOff x="149352" y="0"/>
            <a:chExt cx="12042775" cy="6858000"/>
          </a:xfrm>
        </p:grpSpPr>
        <p:sp>
          <p:nvSpPr>
            <p:cNvPr id="7" name="object 7"/>
            <p:cNvSpPr/>
            <p:nvPr/>
          </p:nvSpPr>
          <p:spPr>
            <a:xfrm>
              <a:off x="457200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28" y="57"/>
              <a:ext cx="11396345" cy="6857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794954" y="2831274"/>
            <a:ext cx="2637155" cy="1671320"/>
            <a:chOff x="1794954" y="2831274"/>
            <a:chExt cx="2637155" cy="1671320"/>
          </a:xfrm>
        </p:grpSpPr>
        <p:sp>
          <p:nvSpPr>
            <p:cNvPr id="46" name="object 46"/>
            <p:cNvSpPr/>
            <p:nvPr/>
          </p:nvSpPr>
          <p:spPr>
            <a:xfrm>
              <a:off x="1802892" y="2839211"/>
              <a:ext cx="2621280" cy="1655445"/>
            </a:xfrm>
            <a:custGeom>
              <a:avLst/>
              <a:gdLst/>
              <a:ahLst/>
              <a:cxnLst/>
              <a:rect l="l" t="t" r="r" b="b"/>
              <a:pathLst>
                <a:path w="2621279" h="1655445">
                  <a:moveTo>
                    <a:pt x="1793747" y="0"/>
                  </a:moveTo>
                  <a:lnTo>
                    <a:pt x="1793747" y="413765"/>
                  </a:lnTo>
                  <a:lnTo>
                    <a:pt x="0" y="413765"/>
                  </a:lnTo>
                  <a:lnTo>
                    <a:pt x="0" y="1241298"/>
                  </a:lnTo>
                  <a:lnTo>
                    <a:pt x="1793747" y="1241298"/>
                  </a:lnTo>
                  <a:lnTo>
                    <a:pt x="1793747" y="1655064"/>
                  </a:lnTo>
                  <a:lnTo>
                    <a:pt x="2621280" y="827532"/>
                  </a:lnTo>
                  <a:lnTo>
                    <a:pt x="1793747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02892" y="2839211"/>
              <a:ext cx="2621280" cy="1655445"/>
            </a:xfrm>
            <a:custGeom>
              <a:avLst/>
              <a:gdLst/>
              <a:ahLst/>
              <a:cxnLst/>
              <a:rect l="l" t="t" r="r" b="b"/>
              <a:pathLst>
                <a:path w="2621279" h="1655445">
                  <a:moveTo>
                    <a:pt x="0" y="413765"/>
                  </a:moveTo>
                  <a:lnTo>
                    <a:pt x="1793747" y="413765"/>
                  </a:lnTo>
                  <a:lnTo>
                    <a:pt x="1793747" y="0"/>
                  </a:lnTo>
                  <a:lnTo>
                    <a:pt x="2621280" y="827532"/>
                  </a:lnTo>
                  <a:lnTo>
                    <a:pt x="1793747" y="1655064"/>
                  </a:lnTo>
                  <a:lnTo>
                    <a:pt x="1793747" y="1241298"/>
                  </a:lnTo>
                  <a:lnTo>
                    <a:pt x="0" y="1241298"/>
                  </a:lnTo>
                  <a:lnTo>
                    <a:pt x="0" y="41376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274570" y="3448253"/>
            <a:ext cx="155511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Times New Roman"/>
                <a:cs typeface="Times New Roman"/>
              </a:rPr>
              <a:t>CO</a:t>
            </a:r>
            <a:r>
              <a:rPr sz="2300" spc="-15" dirty="0">
                <a:latin typeface="Times New Roman"/>
                <a:cs typeface="Times New Roman"/>
              </a:rPr>
              <a:t>N</a:t>
            </a:r>
            <a:r>
              <a:rPr sz="2300" spc="5" dirty="0">
                <a:latin typeface="Times New Roman"/>
                <a:cs typeface="Times New Roman"/>
              </a:rPr>
              <a:t>TE</a:t>
            </a:r>
            <a:r>
              <a:rPr sz="2300" dirty="0">
                <a:latin typeface="Times New Roman"/>
                <a:cs typeface="Times New Roman"/>
              </a:rPr>
              <a:t>NTS</a:t>
            </a:r>
            <a:endParaRPr sz="2300">
              <a:latin typeface="Times New Roman"/>
              <a:cs typeface="Times New Roman"/>
            </a:endParaRPr>
          </a:p>
        </p:txBody>
      </p:sp>
      <p:graphicFrame>
        <p:nvGraphicFramePr>
          <p:cNvPr id="49" name="Diagram 2">
            <a:extLst>
              <a:ext uri="{FF2B5EF4-FFF2-40B4-BE49-F238E27FC236}">
                <a16:creationId xmlns:a16="http://schemas.microsoft.com/office/drawing/2014/main" id="{0CD24E2C-EA7A-4062-B6C3-268686961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520629"/>
              </p:ext>
            </p:extLst>
          </p:nvPr>
        </p:nvGraphicFramePr>
        <p:xfrm>
          <a:off x="5417820" y="1082243"/>
          <a:ext cx="541019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object 7"/>
            <p:cNvSpPr/>
            <p:nvPr/>
          </p:nvSpPr>
          <p:spPr>
            <a:xfrm>
              <a:off x="457199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1528" y="58"/>
              <a:ext cx="5300472" cy="685787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37960" y="0"/>
              <a:ext cx="1125220" cy="5328285"/>
            </a:xfrm>
            <a:custGeom>
              <a:avLst/>
              <a:gdLst/>
              <a:ahLst/>
              <a:cxnLst/>
              <a:rect l="l" t="t" r="r" b="b"/>
              <a:pathLst>
                <a:path w="1125220" h="5328285">
                  <a:moveTo>
                    <a:pt x="1124712" y="0"/>
                  </a:moveTo>
                  <a:lnTo>
                    <a:pt x="870204" y="0"/>
                  </a:lnTo>
                  <a:lnTo>
                    <a:pt x="0" y="5285105"/>
                  </a:lnTo>
                  <a:lnTo>
                    <a:pt x="248158" y="5327904"/>
                  </a:lnTo>
                  <a:lnTo>
                    <a:pt x="1124712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3160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5" y="0"/>
                  </a:moveTo>
                  <a:lnTo>
                    <a:pt x="866013" y="0"/>
                  </a:lnTo>
                  <a:lnTo>
                    <a:pt x="0" y="5237988"/>
                  </a:lnTo>
                  <a:lnTo>
                    <a:pt x="249427" y="5276088"/>
                  </a:lnTo>
                  <a:lnTo>
                    <a:pt x="111861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3160" y="5239511"/>
              <a:ext cx="1228725" cy="1618615"/>
            </a:xfrm>
            <a:custGeom>
              <a:avLst/>
              <a:gdLst/>
              <a:ahLst/>
              <a:cxnLst/>
              <a:rect l="l" t="t" r="r" b="b"/>
              <a:pathLst>
                <a:path w="1228725" h="1618615">
                  <a:moveTo>
                    <a:pt x="0" y="0"/>
                  </a:moveTo>
                  <a:lnTo>
                    <a:pt x="1174368" y="1618487"/>
                  </a:lnTo>
                  <a:lnTo>
                    <a:pt x="1228343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3796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796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59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50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3160" y="5239511"/>
              <a:ext cx="1694814" cy="1618615"/>
            </a:xfrm>
            <a:custGeom>
              <a:avLst/>
              <a:gdLst/>
              <a:ahLst/>
              <a:cxnLst/>
              <a:rect l="l" t="t" r="r" b="b"/>
              <a:pathLst>
                <a:path w="1694815" h="1618615">
                  <a:moveTo>
                    <a:pt x="0" y="0"/>
                  </a:moveTo>
                  <a:lnTo>
                    <a:pt x="1228216" y="1618487"/>
                  </a:lnTo>
                  <a:lnTo>
                    <a:pt x="1694688" y="1618487"/>
                  </a:lnTo>
                  <a:lnTo>
                    <a:pt x="291972" y="95250"/>
                  </a:lnTo>
                  <a:lnTo>
                    <a:pt x="244348" y="42799"/>
                  </a:lnTo>
                  <a:lnTo>
                    <a:pt x="249174" y="42799"/>
                  </a:lnTo>
                  <a:lnTo>
                    <a:pt x="249174" y="38100"/>
                  </a:lnTo>
                  <a:lnTo>
                    <a:pt x="244348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51052" y="883742"/>
            <a:ext cx="409956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INTRO</a:t>
            </a:r>
            <a:r>
              <a:rPr spc="15" dirty="0">
                <a:latin typeface="Times New Roman"/>
                <a:cs typeface="Times New Roman"/>
              </a:rPr>
              <a:t>D</a:t>
            </a:r>
            <a:r>
              <a:rPr spc="5" dirty="0">
                <a:latin typeface="Times New Roman"/>
                <a:cs typeface="Times New Roman"/>
              </a:rPr>
              <a:t>UC</a:t>
            </a:r>
            <a:r>
              <a:rPr spc="-15" dirty="0">
                <a:latin typeface="Times New Roman"/>
                <a:cs typeface="Times New Roman"/>
              </a:rPr>
              <a:t>T</a:t>
            </a:r>
            <a:r>
              <a:rPr spc="5" dirty="0">
                <a:latin typeface="Times New Roman"/>
                <a:cs typeface="Times New Roman"/>
              </a:rPr>
              <a:t>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22477" y="2888995"/>
            <a:ext cx="3977004" cy="2251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Economic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value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Compost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&amp;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recycle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spc="5" dirty="0">
                <a:latin typeface="Times New Roman"/>
                <a:cs typeface="Times New Roman"/>
              </a:rPr>
              <a:t>Segregate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waste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source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purpose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200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20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185030" y="1211961"/>
            <a:ext cx="48945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LITER</a:t>
            </a:r>
            <a:r>
              <a:rPr spc="-200" dirty="0"/>
              <a:t>A</a:t>
            </a:r>
            <a:r>
              <a:rPr dirty="0"/>
              <a:t>TURE</a:t>
            </a:r>
            <a:r>
              <a:rPr spc="-155" dirty="0"/>
              <a:t> </a:t>
            </a:r>
            <a:r>
              <a:rPr dirty="0"/>
              <a:t>SURVEY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2553906" y="3270186"/>
            <a:ext cx="8157209" cy="939800"/>
            <a:chOff x="2553906" y="3270186"/>
            <a:chExt cx="8157209" cy="939800"/>
          </a:xfrm>
        </p:grpSpPr>
        <p:sp>
          <p:nvSpPr>
            <p:cNvPr id="18" name="object 18"/>
            <p:cNvSpPr/>
            <p:nvPr/>
          </p:nvSpPr>
          <p:spPr>
            <a:xfrm>
              <a:off x="2586494" y="3474186"/>
              <a:ext cx="876300" cy="533400"/>
            </a:xfrm>
            <a:custGeom>
              <a:avLst/>
              <a:gdLst/>
              <a:ahLst/>
              <a:cxnLst/>
              <a:rect l="l" t="t" r="r" b="b"/>
              <a:pathLst>
                <a:path w="876300" h="533400">
                  <a:moveTo>
                    <a:pt x="571207" y="38074"/>
                  </a:moveTo>
                  <a:lnTo>
                    <a:pt x="568198" y="23291"/>
                  </a:lnTo>
                  <a:lnTo>
                    <a:pt x="560019" y="11176"/>
                  </a:lnTo>
                  <a:lnTo>
                    <a:pt x="547916" y="2997"/>
                  </a:lnTo>
                  <a:lnTo>
                    <a:pt x="533133" y="0"/>
                  </a:lnTo>
                  <a:lnTo>
                    <a:pt x="514083" y="0"/>
                  </a:lnTo>
                  <a:lnTo>
                    <a:pt x="514083" y="57124"/>
                  </a:lnTo>
                  <a:lnTo>
                    <a:pt x="514083" y="361784"/>
                  </a:lnTo>
                  <a:lnTo>
                    <a:pt x="57124" y="361784"/>
                  </a:lnTo>
                  <a:lnTo>
                    <a:pt x="57124" y="57124"/>
                  </a:lnTo>
                  <a:lnTo>
                    <a:pt x="514083" y="57124"/>
                  </a:lnTo>
                  <a:lnTo>
                    <a:pt x="514083" y="0"/>
                  </a:lnTo>
                  <a:lnTo>
                    <a:pt x="38087" y="0"/>
                  </a:lnTo>
                  <a:lnTo>
                    <a:pt x="23291" y="2997"/>
                  </a:lnTo>
                  <a:lnTo>
                    <a:pt x="11188" y="11176"/>
                  </a:lnTo>
                  <a:lnTo>
                    <a:pt x="3009" y="23291"/>
                  </a:lnTo>
                  <a:lnTo>
                    <a:pt x="0" y="38074"/>
                  </a:lnTo>
                  <a:lnTo>
                    <a:pt x="0" y="380834"/>
                  </a:lnTo>
                  <a:lnTo>
                    <a:pt x="3009" y="395617"/>
                  </a:lnTo>
                  <a:lnTo>
                    <a:pt x="11188" y="407733"/>
                  </a:lnTo>
                  <a:lnTo>
                    <a:pt x="23291" y="415912"/>
                  </a:lnTo>
                  <a:lnTo>
                    <a:pt x="38087" y="418922"/>
                  </a:lnTo>
                  <a:lnTo>
                    <a:pt x="228485" y="418922"/>
                  </a:lnTo>
                  <a:lnTo>
                    <a:pt x="228485" y="476046"/>
                  </a:lnTo>
                  <a:lnTo>
                    <a:pt x="142798" y="476046"/>
                  </a:lnTo>
                  <a:lnTo>
                    <a:pt x="142798" y="533171"/>
                  </a:lnTo>
                  <a:lnTo>
                    <a:pt x="428409" y="533171"/>
                  </a:lnTo>
                  <a:lnTo>
                    <a:pt x="428409" y="476046"/>
                  </a:lnTo>
                  <a:lnTo>
                    <a:pt x="342722" y="476046"/>
                  </a:lnTo>
                  <a:lnTo>
                    <a:pt x="342722" y="418922"/>
                  </a:lnTo>
                  <a:lnTo>
                    <a:pt x="533133" y="418922"/>
                  </a:lnTo>
                  <a:lnTo>
                    <a:pt x="547916" y="415912"/>
                  </a:lnTo>
                  <a:lnTo>
                    <a:pt x="560019" y="407733"/>
                  </a:lnTo>
                  <a:lnTo>
                    <a:pt x="568198" y="395617"/>
                  </a:lnTo>
                  <a:lnTo>
                    <a:pt x="571207" y="380834"/>
                  </a:lnTo>
                  <a:lnTo>
                    <a:pt x="571207" y="361784"/>
                  </a:lnTo>
                  <a:lnTo>
                    <a:pt x="571207" y="57124"/>
                  </a:lnTo>
                  <a:lnTo>
                    <a:pt x="571207" y="38074"/>
                  </a:lnTo>
                  <a:close/>
                </a:path>
                <a:path w="876300" h="533400">
                  <a:moveTo>
                    <a:pt x="875842" y="38074"/>
                  </a:moveTo>
                  <a:lnTo>
                    <a:pt x="872845" y="23291"/>
                  </a:lnTo>
                  <a:lnTo>
                    <a:pt x="864654" y="11176"/>
                  </a:lnTo>
                  <a:lnTo>
                    <a:pt x="852551" y="2997"/>
                  </a:lnTo>
                  <a:lnTo>
                    <a:pt x="837768" y="0"/>
                  </a:lnTo>
                  <a:lnTo>
                    <a:pt x="837768" y="38074"/>
                  </a:lnTo>
                  <a:lnTo>
                    <a:pt x="837768" y="95211"/>
                  </a:lnTo>
                  <a:lnTo>
                    <a:pt x="837768" y="133286"/>
                  </a:lnTo>
                  <a:lnTo>
                    <a:pt x="837768" y="190411"/>
                  </a:lnTo>
                  <a:lnTo>
                    <a:pt x="771131" y="190411"/>
                  </a:lnTo>
                  <a:lnTo>
                    <a:pt x="771131" y="447484"/>
                  </a:lnTo>
                  <a:lnTo>
                    <a:pt x="768934" y="458774"/>
                  </a:lnTo>
                  <a:lnTo>
                    <a:pt x="762914" y="467829"/>
                  </a:lnTo>
                  <a:lnTo>
                    <a:pt x="753859" y="473849"/>
                  </a:lnTo>
                  <a:lnTo>
                    <a:pt x="742569" y="476046"/>
                  </a:lnTo>
                  <a:lnTo>
                    <a:pt x="731278" y="473849"/>
                  </a:lnTo>
                  <a:lnTo>
                    <a:pt x="722223" y="467829"/>
                  </a:lnTo>
                  <a:lnTo>
                    <a:pt x="716191" y="458774"/>
                  </a:lnTo>
                  <a:lnTo>
                    <a:pt x="714006" y="447484"/>
                  </a:lnTo>
                  <a:lnTo>
                    <a:pt x="716191" y="436194"/>
                  </a:lnTo>
                  <a:lnTo>
                    <a:pt x="753859" y="421106"/>
                  </a:lnTo>
                  <a:lnTo>
                    <a:pt x="771131" y="447484"/>
                  </a:lnTo>
                  <a:lnTo>
                    <a:pt x="771131" y="190411"/>
                  </a:lnTo>
                  <a:lnTo>
                    <a:pt x="647369" y="190411"/>
                  </a:lnTo>
                  <a:lnTo>
                    <a:pt x="647369" y="133286"/>
                  </a:lnTo>
                  <a:lnTo>
                    <a:pt x="837768" y="133286"/>
                  </a:lnTo>
                  <a:lnTo>
                    <a:pt x="837768" y="95211"/>
                  </a:lnTo>
                  <a:lnTo>
                    <a:pt x="647369" y="95211"/>
                  </a:lnTo>
                  <a:lnTo>
                    <a:pt x="647369" y="38074"/>
                  </a:lnTo>
                  <a:lnTo>
                    <a:pt x="837768" y="38074"/>
                  </a:lnTo>
                  <a:lnTo>
                    <a:pt x="837768" y="0"/>
                  </a:lnTo>
                  <a:lnTo>
                    <a:pt x="647369" y="0"/>
                  </a:lnTo>
                  <a:lnTo>
                    <a:pt x="632587" y="2997"/>
                  </a:lnTo>
                  <a:lnTo>
                    <a:pt x="620471" y="11176"/>
                  </a:lnTo>
                  <a:lnTo>
                    <a:pt x="612292" y="23291"/>
                  </a:lnTo>
                  <a:lnTo>
                    <a:pt x="609282" y="38074"/>
                  </a:lnTo>
                  <a:lnTo>
                    <a:pt x="609282" y="495084"/>
                  </a:lnTo>
                  <a:lnTo>
                    <a:pt x="612292" y="509866"/>
                  </a:lnTo>
                  <a:lnTo>
                    <a:pt x="620471" y="521982"/>
                  </a:lnTo>
                  <a:lnTo>
                    <a:pt x="632587" y="530161"/>
                  </a:lnTo>
                  <a:lnTo>
                    <a:pt x="647369" y="533171"/>
                  </a:lnTo>
                  <a:lnTo>
                    <a:pt x="837768" y="533171"/>
                  </a:lnTo>
                  <a:lnTo>
                    <a:pt x="852551" y="530161"/>
                  </a:lnTo>
                  <a:lnTo>
                    <a:pt x="864654" y="521982"/>
                  </a:lnTo>
                  <a:lnTo>
                    <a:pt x="872845" y="509866"/>
                  </a:lnTo>
                  <a:lnTo>
                    <a:pt x="875842" y="495084"/>
                  </a:lnTo>
                  <a:lnTo>
                    <a:pt x="875842" y="476046"/>
                  </a:lnTo>
                  <a:lnTo>
                    <a:pt x="875842" y="418922"/>
                  </a:lnTo>
                  <a:lnTo>
                    <a:pt x="875842" y="190411"/>
                  </a:lnTo>
                  <a:lnTo>
                    <a:pt x="875842" y="133286"/>
                  </a:lnTo>
                  <a:lnTo>
                    <a:pt x="875842" y="95211"/>
                  </a:lnTo>
                  <a:lnTo>
                    <a:pt x="875842" y="38074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61844" y="3278123"/>
              <a:ext cx="923925" cy="923925"/>
            </a:xfrm>
            <a:custGeom>
              <a:avLst/>
              <a:gdLst/>
              <a:ahLst/>
              <a:cxnLst/>
              <a:rect l="l" t="t" r="r" b="b"/>
              <a:pathLst>
                <a:path w="923925" h="923925">
                  <a:moveTo>
                    <a:pt x="0" y="923544"/>
                  </a:moveTo>
                  <a:lnTo>
                    <a:pt x="923544" y="923544"/>
                  </a:lnTo>
                  <a:lnTo>
                    <a:pt x="923544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21653" y="3378725"/>
              <a:ext cx="818515" cy="723900"/>
            </a:xfrm>
            <a:custGeom>
              <a:avLst/>
              <a:gdLst/>
              <a:ahLst/>
              <a:cxnLst/>
              <a:rect l="l" t="t" r="r" b="b"/>
              <a:pathLst>
                <a:path w="818514" h="723900">
                  <a:moveTo>
                    <a:pt x="409660" y="0"/>
                  </a:moveTo>
                  <a:lnTo>
                    <a:pt x="391157" y="4820"/>
                  </a:lnTo>
                  <a:lnTo>
                    <a:pt x="376924" y="19280"/>
                  </a:lnTo>
                  <a:lnTo>
                    <a:pt x="4951" y="666708"/>
                  </a:lnTo>
                  <a:lnTo>
                    <a:pt x="0" y="686479"/>
                  </a:lnTo>
                  <a:lnTo>
                    <a:pt x="5189" y="704912"/>
                  </a:lnTo>
                  <a:lnTo>
                    <a:pt x="18562" y="718524"/>
                  </a:lnTo>
                  <a:lnTo>
                    <a:pt x="38162" y="723835"/>
                  </a:lnTo>
                  <a:lnTo>
                    <a:pt x="780197" y="723835"/>
                  </a:lnTo>
                  <a:lnTo>
                    <a:pt x="799797" y="718524"/>
                  </a:lnTo>
                  <a:lnTo>
                    <a:pt x="813171" y="704912"/>
                  </a:lnTo>
                  <a:lnTo>
                    <a:pt x="818360" y="686479"/>
                  </a:lnTo>
                  <a:lnTo>
                    <a:pt x="813408" y="666708"/>
                  </a:lnTo>
                  <a:lnTo>
                    <a:pt x="797040" y="638145"/>
                  </a:lnTo>
                  <a:lnTo>
                    <a:pt x="409186" y="638145"/>
                  </a:lnTo>
                  <a:lnTo>
                    <a:pt x="390564" y="634455"/>
                  </a:lnTo>
                  <a:lnTo>
                    <a:pt x="375500" y="624339"/>
                  </a:lnTo>
                  <a:lnTo>
                    <a:pt x="365419" y="609224"/>
                  </a:lnTo>
                  <a:lnTo>
                    <a:pt x="361742" y="590539"/>
                  </a:lnTo>
                  <a:lnTo>
                    <a:pt x="365419" y="571854"/>
                  </a:lnTo>
                  <a:lnTo>
                    <a:pt x="375500" y="556739"/>
                  </a:lnTo>
                  <a:lnTo>
                    <a:pt x="390564" y="546623"/>
                  </a:lnTo>
                  <a:lnTo>
                    <a:pt x="409186" y="542934"/>
                  </a:lnTo>
                  <a:lnTo>
                    <a:pt x="742478" y="542934"/>
                  </a:lnTo>
                  <a:lnTo>
                    <a:pt x="720654" y="504849"/>
                  </a:lnTo>
                  <a:lnTo>
                    <a:pt x="380719" y="504849"/>
                  </a:lnTo>
                  <a:lnTo>
                    <a:pt x="380719" y="171618"/>
                  </a:lnTo>
                  <a:lnTo>
                    <a:pt x="529694" y="171618"/>
                  </a:lnTo>
                  <a:lnTo>
                    <a:pt x="442396" y="19280"/>
                  </a:lnTo>
                  <a:lnTo>
                    <a:pt x="428163" y="4820"/>
                  </a:lnTo>
                  <a:lnTo>
                    <a:pt x="409660" y="0"/>
                  </a:lnTo>
                  <a:close/>
                </a:path>
                <a:path w="818514" h="723900">
                  <a:moveTo>
                    <a:pt x="742478" y="542934"/>
                  </a:moveTo>
                  <a:lnTo>
                    <a:pt x="409186" y="542934"/>
                  </a:lnTo>
                  <a:lnTo>
                    <a:pt x="427807" y="546623"/>
                  </a:lnTo>
                  <a:lnTo>
                    <a:pt x="442871" y="556739"/>
                  </a:lnTo>
                  <a:lnTo>
                    <a:pt x="452953" y="571854"/>
                  </a:lnTo>
                  <a:lnTo>
                    <a:pt x="456630" y="590539"/>
                  </a:lnTo>
                  <a:lnTo>
                    <a:pt x="452953" y="609224"/>
                  </a:lnTo>
                  <a:lnTo>
                    <a:pt x="442871" y="624339"/>
                  </a:lnTo>
                  <a:lnTo>
                    <a:pt x="427807" y="634455"/>
                  </a:lnTo>
                  <a:lnTo>
                    <a:pt x="409186" y="638145"/>
                  </a:lnTo>
                  <a:lnTo>
                    <a:pt x="797040" y="638145"/>
                  </a:lnTo>
                  <a:lnTo>
                    <a:pt x="742478" y="542934"/>
                  </a:lnTo>
                  <a:close/>
                </a:path>
                <a:path w="818514" h="723900">
                  <a:moveTo>
                    <a:pt x="529694" y="171618"/>
                  </a:moveTo>
                  <a:lnTo>
                    <a:pt x="437652" y="171618"/>
                  </a:lnTo>
                  <a:lnTo>
                    <a:pt x="437652" y="504849"/>
                  </a:lnTo>
                  <a:lnTo>
                    <a:pt x="720654" y="504849"/>
                  </a:lnTo>
                  <a:lnTo>
                    <a:pt x="529694" y="171618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69764" y="3278123"/>
              <a:ext cx="920750" cy="923925"/>
            </a:xfrm>
            <a:custGeom>
              <a:avLst/>
              <a:gdLst/>
              <a:ahLst/>
              <a:cxnLst/>
              <a:rect l="l" t="t" r="r" b="b"/>
              <a:pathLst>
                <a:path w="920750" h="923925">
                  <a:moveTo>
                    <a:pt x="0" y="923544"/>
                  </a:moveTo>
                  <a:lnTo>
                    <a:pt x="920496" y="923544"/>
                  </a:lnTo>
                  <a:lnTo>
                    <a:pt x="920496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08734" y="3321836"/>
              <a:ext cx="457200" cy="838200"/>
            </a:xfrm>
            <a:custGeom>
              <a:avLst/>
              <a:gdLst/>
              <a:ahLst/>
              <a:cxnLst/>
              <a:rect l="l" t="t" r="r" b="b"/>
              <a:pathLst>
                <a:path w="457200" h="838200">
                  <a:moveTo>
                    <a:pt x="437926" y="0"/>
                  </a:moveTo>
                  <a:lnTo>
                    <a:pt x="19039" y="0"/>
                  </a:lnTo>
                  <a:lnTo>
                    <a:pt x="11646" y="1502"/>
                  </a:lnTo>
                  <a:lnTo>
                    <a:pt x="5592" y="5593"/>
                  </a:lnTo>
                  <a:lnTo>
                    <a:pt x="1502" y="11648"/>
                  </a:lnTo>
                  <a:lnTo>
                    <a:pt x="0" y="19042"/>
                  </a:lnTo>
                  <a:lnTo>
                    <a:pt x="0" y="818808"/>
                  </a:lnTo>
                  <a:lnTo>
                    <a:pt x="1502" y="826202"/>
                  </a:lnTo>
                  <a:lnTo>
                    <a:pt x="5592" y="832257"/>
                  </a:lnTo>
                  <a:lnTo>
                    <a:pt x="11646" y="836348"/>
                  </a:lnTo>
                  <a:lnTo>
                    <a:pt x="19039" y="837850"/>
                  </a:lnTo>
                  <a:lnTo>
                    <a:pt x="437926" y="837850"/>
                  </a:lnTo>
                  <a:lnTo>
                    <a:pt x="445319" y="836348"/>
                  </a:lnTo>
                  <a:lnTo>
                    <a:pt x="451373" y="832257"/>
                  </a:lnTo>
                  <a:lnTo>
                    <a:pt x="455464" y="826202"/>
                  </a:lnTo>
                  <a:lnTo>
                    <a:pt x="456966" y="818808"/>
                  </a:lnTo>
                  <a:lnTo>
                    <a:pt x="456966" y="723597"/>
                  </a:lnTo>
                  <a:lnTo>
                    <a:pt x="57119" y="723597"/>
                  </a:lnTo>
                  <a:lnTo>
                    <a:pt x="57119" y="114253"/>
                  </a:lnTo>
                  <a:lnTo>
                    <a:pt x="456966" y="114253"/>
                  </a:lnTo>
                  <a:lnTo>
                    <a:pt x="456966" y="76168"/>
                  </a:lnTo>
                  <a:lnTo>
                    <a:pt x="190409" y="76168"/>
                  </a:lnTo>
                  <a:lnTo>
                    <a:pt x="183016" y="74666"/>
                  </a:lnTo>
                  <a:lnTo>
                    <a:pt x="176962" y="70575"/>
                  </a:lnTo>
                  <a:lnTo>
                    <a:pt x="172872" y="64520"/>
                  </a:lnTo>
                  <a:lnTo>
                    <a:pt x="171369" y="57126"/>
                  </a:lnTo>
                  <a:lnTo>
                    <a:pt x="172872" y="49732"/>
                  </a:lnTo>
                  <a:lnTo>
                    <a:pt x="176962" y="43678"/>
                  </a:lnTo>
                  <a:lnTo>
                    <a:pt x="183016" y="39587"/>
                  </a:lnTo>
                  <a:lnTo>
                    <a:pt x="190409" y="38084"/>
                  </a:lnTo>
                  <a:lnTo>
                    <a:pt x="456966" y="38084"/>
                  </a:lnTo>
                  <a:lnTo>
                    <a:pt x="456966" y="19042"/>
                  </a:lnTo>
                  <a:lnTo>
                    <a:pt x="455464" y="11648"/>
                  </a:lnTo>
                  <a:lnTo>
                    <a:pt x="451373" y="5593"/>
                  </a:lnTo>
                  <a:lnTo>
                    <a:pt x="445319" y="1502"/>
                  </a:lnTo>
                  <a:lnTo>
                    <a:pt x="437926" y="0"/>
                  </a:lnTo>
                  <a:close/>
                </a:path>
                <a:path w="457200" h="838200">
                  <a:moveTo>
                    <a:pt x="456966" y="114253"/>
                  </a:moveTo>
                  <a:lnTo>
                    <a:pt x="399847" y="114253"/>
                  </a:lnTo>
                  <a:lnTo>
                    <a:pt x="399847" y="723597"/>
                  </a:lnTo>
                  <a:lnTo>
                    <a:pt x="456966" y="723597"/>
                  </a:lnTo>
                  <a:lnTo>
                    <a:pt x="456966" y="114253"/>
                  </a:lnTo>
                  <a:close/>
                </a:path>
                <a:path w="457200" h="838200">
                  <a:moveTo>
                    <a:pt x="456966" y="38084"/>
                  </a:moveTo>
                  <a:lnTo>
                    <a:pt x="266568" y="38084"/>
                  </a:lnTo>
                  <a:lnTo>
                    <a:pt x="273961" y="39587"/>
                  </a:lnTo>
                  <a:lnTo>
                    <a:pt x="280015" y="43678"/>
                  </a:lnTo>
                  <a:lnTo>
                    <a:pt x="284106" y="49732"/>
                  </a:lnTo>
                  <a:lnTo>
                    <a:pt x="285608" y="57126"/>
                  </a:lnTo>
                  <a:lnTo>
                    <a:pt x="284106" y="64520"/>
                  </a:lnTo>
                  <a:lnTo>
                    <a:pt x="280015" y="70575"/>
                  </a:lnTo>
                  <a:lnTo>
                    <a:pt x="273961" y="74666"/>
                  </a:lnTo>
                  <a:lnTo>
                    <a:pt x="266568" y="76168"/>
                  </a:lnTo>
                  <a:lnTo>
                    <a:pt x="456966" y="76168"/>
                  </a:lnTo>
                  <a:lnTo>
                    <a:pt x="456966" y="38084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74635" y="3278123"/>
              <a:ext cx="923925" cy="923925"/>
            </a:xfrm>
            <a:custGeom>
              <a:avLst/>
              <a:gdLst/>
              <a:ahLst/>
              <a:cxnLst/>
              <a:rect l="l" t="t" r="r" b="b"/>
              <a:pathLst>
                <a:path w="923925" h="923925">
                  <a:moveTo>
                    <a:pt x="0" y="923544"/>
                  </a:moveTo>
                  <a:lnTo>
                    <a:pt x="923544" y="923544"/>
                  </a:lnTo>
                  <a:lnTo>
                    <a:pt x="923544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05238" y="3434186"/>
              <a:ext cx="876935" cy="618490"/>
            </a:xfrm>
            <a:custGeom>
              <a:avLst/>
              <a:gdLst/>
              <a:ahLst/>
              <a:cxnLst/>
              <a:rect l="l" t="t" r="r" b="b"/>
              <a:pathLst>
                <a:path w="876934" h="618489">
                  <a:moveTo>
                    <a:pt x="799916" y="0"/>
                  </a:moveTo>
                  <a:lnTo>
                    <a:pt x="314078" y="460814"/>
                  </a:lnTo>
                  <a:lnTo>
                    <a:pt x="80654" y="220890"/>
                  </a:lnTo>
                  <a:lnTo>
                    <a:pt x="0" y="298011"/>
                  </a:lnTo>
                  <a:lnTo>
                    <a:pt x="310282" y="617912"/>
                  </a:lnTo>
                  <a:lnTo>
                    <a:pt x="391898" y="541743"/>
                  </a:lnTo>
                  <a:lnTo>
                    <a:pt x="876775" y="79977"/>
                  </a:lnTo>
                  <a:lnTo>
                    <a:pt x="799916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82555" y="3278123"/>
              <a:ext cx="920750" cy="923925"/>
            </a:xfrm>
            <a:custGeom>
              <a:avLst/>
              <a:gdLst/>
              <a:ahLst/>
              <a:cxnLst/>
              <a:rect l="l" t="t" r="r" b="b"/>
              <a:pathLst>
                <a:path w="920750" h="923925">
                  <a:moveTo>
                    <a:pt x="0" y="923544"/>
                  </a:moveTo>
                  <a:lnTo>
                    <a:pt x="920496" y="923544"/>
                  </a:lnTo>
                  <a:lnTo>
                    <a:pt x="920496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058670" y="4456938"/>
            <a:ext cx="192468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Times New Roman"/>
                <a:cs typeface="Times New Roman"/>
              </a:rPr>
              <a:t>Existing</a:t>
            </a:r>
            <a:r>
              <a:rPr sz="2300" spc="-120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System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66082" y="4456938"/>
            <a:ext cx="1927225" cy="715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ts val="2710"/>
              </a:lnSpc>
              <a:spcBef>
                <a:spcPts val="100"/>
              </a:spcBef>
            </a:pPr>
            <a:r>
              <a:rPr sz="2300" spc="-5" dirty="0">
                <a:latin typeface="Times New Roman"/>
                <a:cs typeface="Times New Roman"/>
              </a:rPr>
              <a:t>Limitations</a:t>
            </a:r>
            <a:r>
              <a:rPr sz="2300" spc="-6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in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ts val="2710"/>
              </a:lnSpc>
            </a:pPr>
            <a:r>
              <a:rPr sz="2300" dirty="0">
                <a:latin typeface="Times New Roman"/>
                <a:cs typeface="Times New Roman"/>
              </a:rPr>
              <a:t>Existing</a:t>
            </a:r>
            <a:r>
              <a:rPr sz="2300" spc="-9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System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15073" y="4456938"/>
            <a:ext cx="204597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Times New Roman"/>
                <a:cs typeface="Times New Roman"/>
              </a:rPr>
              <a:t>Proposed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System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46869" y="4456938"/>
            <a:ext cx="1993264" cy="715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10"/>
              </a:lnSpc>
              <a:spcBef>
                <a:spcPts val="100"/>
              </a:spcBef>
            </a:pPr>
            <a:r>
              <a:rPr sz="2300" spc="-5" dirty="0">
                <a:latin typeface="Times New Roman"/>
                <a:cs typeface="Times New Roman"/>
              </a:rPr>
              <a:t>Advantages</a:t>
            </a:r>
            <a:r>
              <a:rPr sz="2300" spc="-7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over</a:t>
            </a:r>
            <a:endParaRPr sz="2300">
              <a:latin typeface="Times New Roman"/>
              <a:cs typeface="Times New Roman"/>
            </a:endParaRPr>
          </a:p>
          <a:p>
            <a:pPr marL="45720">
              <a:lnSpc>
                <a:spcPts val="2710"/>
              </a:lnSpc>
            </a:pPr>
            <a:r>
              <a:rPr sz="2300" dirty="0">
                <a:latin typeface="Times New Roman"/>
                <a:cs typeface="Times New Roman"/>
              </a:rPr>
              <a:t>Existing</a:t>
            </a:r>
            <a:r>
              <a:rPr sz="2300" spc="-8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System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object 7"/>
            <p:cNvSpPr/>
            <p:nvPr/>
          </p:nvSpPr>
          <p:spPr>
            <a:xfrm>
              <a:off x="457199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1528" y="0"/>
              <a:ext cx="5300472" cy="68579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37960" y="0"/>
              <a:ext cx="1125220" cy="5328285"/>
            </a:xfrm>
            <a:custGeom>
              <a:avLst/>
              <a:gdLst/>
              <a:ahLst/>
              <a:cxnLst/>
              <a:rect l="l" t="t" r="r" b="b"/>
              <a:pathLst>
                <a:path w="1125220" h="5328285">
                  <a:moveTo>
                    <a:pt x="1124712" y="0"/>
                  </a:moveTo>
                  <a:lnTo>
                    <a:pt x="870204" y="0"/>
                  </a:lnTo>
                  <a:lnTo>
                    <a:pt x="0" y="5285105"/>
                  </a:lnTo>
                  <a:lnTo>
                    <a:pt x="248158" y="5327904"/>
                  </a:lnTo>
                  <a:lnTo>
                    <a:pt x="1124712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3160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5" y="0"/>
                  </a:moveTo>
                  <a:lnTo>
                    <a:pt x="866013" y="0"/>
                  </a:lnTo>
                  <a:lnTo>
                    <a:pt x="0" y="5237988"/>
                  </a:lnTo>
                  <a:lnTo>
                    <a:pt x="249427" y="5276088"/>
                  </a:lnTo>
                  <a:lnTo>
                    <a:pt x="111861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3160" y="5239511"/>
              <a:ext cx="1228725" cy="1618615"/>
            </a:xfrm>
            <a:custGeom>
              <a:avLst/>
              <a:gdLst/>
              <a:ahLst/>
              <a:cxnLst/>
              <a:rect l="l" t="t" r="r" b="b"/>
              <a:pathLst>
                <a:path w="1228725" h="1618615">
                  <a:moveTo>
                    <a:pt x="0" y="0"/>
                  </a:moveTo>
                  <a:lnTo>
                    <a:pt x="1174368" y="1618487"/>
                  </a:lnTo>
                  <a:lnTo>
                    <a:pt x="1228343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3796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796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59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50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3160" y="5239511"/>
              <a:ext cx="1694814" cy="1618615"/>
            </a:xfrm>
            <a:custGeom>
              <a:avLst/>
              <a:gdLst/>
              <a:ahLst/>
              <a:cxnLst/>
              <a:rect l="l" t="t" r="r" b="b"/>
              <a:pathLst>
                <a:path w="1694815" h="1618615">
                  <a:moveTo>
                    <a:pt x="0" y="0"/>
                  </a:moveTo>
                  <a:lnTo>
                    <a:pt x="1228216" y="1618487"/>
                  </a:lnTo>
                  <a:lnTo>
                    <a:pt x="1694688" y="1618487"/>
                  </a:lnTo>
                  <a:lnTo>
                    <a:pt x="291972" y="95250"/>
                  </a:lnTo>
                  <a:lnTo>
                    <a:pt x="244348" y="42799"/>
                  </a:lnTo>
                  <a:lnTo>
                    <a:pt x="249174" y="42799"/>
                  </a:lnTo>
                  <a:lnTo>
                    <a:pt x="249174" y="38100"/>
                  </a:lnTo>
                  <a:lnTo>
                    <a:pt x="244348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82472" y="1113866"/>
            <a:ext cx="29222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0" spc="5" dirty="0">
                <a:latin typeface="Times New Roman"/>
                <a:cs typeface="Times New Roman"/>
              </a:rPr>
              <a:t>MAIN</a:t>
            </a:r>
            <a:r>
              <a:rPr b="0" spc="-110" dirty="0">
                <a:latin typeface="Times New Roman"/>
                <a:cs typeface="Times New Roman"/>
              </a:rPr>
              <a:t> </a:t>
            </a:r>
            <a:r>
              <a:rPr b="0" spc="5" dirty="0">
                <a:latin typeface="Times New Roman"/>
                <a:cs typeface="Times New Roman"/>
              </a:rPr>
              <a:t>GOAL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4448" y="2689047"/>
            <a:ext cx="5442585" cy="2646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0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Empowered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Swatch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Bharat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Mission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spc="5" dirty="0">
                <a:latin typeface="Times New Roman"/>
                <a:cs typeface="Times New Roman"/>
              </a:rPr>
              <a:t>Support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Digital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India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299720" algn="l"/>
              </a:tabLst>
            </a:pPr>
            <a:r>
              <a:rPr sz="2800" spc="-10" dirty="0">
                <a:latin typeface="Times New Roman"/>
                <a:cs typeface="Times New Roman"/>
              </a:rPr>
              <a:t>Smart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City</a:t>
            </a:r>
            <a:endParaRPr sz="2800">
              <a:latin typeface="Times New Roman"/>
              <a:cs typeface="Times New Roman"/>
            </a:endParaRPr>
          </a:p>
          <a:p>
            <a:pPr marL="356870" marR="381635" indent="-344805">
              <a:lnSpc>
                <a:spcPct val="100000"/>
              </a:lnSpc>
              <a:spcBef>
                <a:spcPts val="1270"/>
              </a:spcBef>
              <a:buClr>
                <a:srgbClr val="1286C3"/>
              </a:buClr>
              <a:buSzPct val="144642"/>
              <a:buFont typeface="Arial MT"/>
              <a:buChar char="•"/>
              <a:tabLst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Providing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smart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technology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for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waste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management </a:t>
            </a:r>
            <a:r>
              <a:rPr sz="2800" spc="-10" dirty="0">
                <a:latin typeface="Times New Roman"/>
                <a:cs typeface="Times New Roman"/>
              </a:rPr>
              <a:t>system.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9352" y="0"/>
            <a:ext cx="5412105" cy="6858000"/>
            <a:chOff x="149352" y="0"/>
            <a:chExt cx="5412105" cy="6858000"/>
          </a:xfrm>
        </p:grpSpPr>
        <p:sp>
          <p:nvSpPr>
            <p:cNvPr id="7" name="object 7"/>
            <p:cNvSpPr/>
            <p:nvPr/>
          </p:nvSpPr>
          <p:spPr>
            <a:xfrm>
              <a:off x="457200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5899" y="2668523"/>
              <a:ext cx="4075429" cy="0"/>
            </a:xfrm>
            <a:custGeom>
              <a:avLst/>
              <a:gdLst/>
              <a:ahLst/>
              <a:cxnLst/>
              <a:rect l="l" t="t" r="r" b="b"/>
              <a:pathLst>
                <a:path w="4075429">
                  <a:moveTo>
                    <a:pt x="0" y="0"/>
                  </a:moveTo>
                  <a:lnTo>
                    <a:pt x="4075176" y="0"/>
                  </a:lnTo>
                </a:path>
              </a:pathLst>
            </a:custGeom>
            <a:ln w="9525">
              <a:solidFill>
                <a:srgbClr val="80C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85899" y="3448811"/>
              <a:ext cx="4075429" cy="0"/>
            </a:xfrm>
            <a:custGeom>
              <a:avLst/>
              <a:gdLst/>
              <a:ahLst/>
              <a:cxnLst/>
              <a:rect l="l" t="t" r="r" b="b"/>
              <a:pathLst>
                <a:path w="4075429">
                  <a:moveTo>
                    <a:pt x="0" y="0"/>
                  </a:moveTo>
                  <a:lnTo>
                    <a:pt x="4075176" y="0"/>
                  </a:lnTo>
                </a:path>
              </a:pathLst>
            </a:custGeom>
            <a:ln w="9525">
              <a:solidFill>
                <a:srgbClr val="ACCE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5899" y="4229100"/>
              <a:ext cx="4075429" cy="0"/>
            </a:xfrm>
            <a:custGeom>
              <a:avLst/>
              <a:gdLst/>
              <a:ahLst/>
              <a:cxnLst/>
              <a:rect l="l" t="t" r="r" b="b"/>
              <a:pathLst>
                <a:path w="4075429">
                  <a:moveTo>
                    <a:pt x="0" y="0"/>
                  </a:moveTo>
                  <a:lnTo>
                    <a:pt x="4075176" y="0"/>
                  </a:lnTo>
                </a:path>
              </a:pathLst>
            </a:custGeom>
            <a:ln w="9525">
              <a:solidFill>
                <a:srgbClr val="D7CA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5899" y="5012435"/>
              <a:ext cx="4075429" cy="0"/>
            </a:xfrm>
            <a:custGeom>
              <a:avLst/>
              <a:gdLst/>
              <a:ahLst/>
              <a:cxnLst/>
              <a:rect l="l" t="t" r="r" b="b"/>
              <a:pathLst>
                <a:path w="4075429">
                  <a:moveTo>
                    <a:pt x="0" y="0"/>
                  </a:moveTo>
                  <a:lnTo>
                    <a:pt x="4075176" y="0"/>
                  </a:lnTo>
                </a:path>
              </a:pathLst>
            </a:custGeom>
            <a:ln w="9525">
              <a:solidFill>
                <a:srgbClr val="E19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685670" y="921842"/>
            <a:ext cx="3674745" cy="1246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55700" marR="5080" indent="-1143635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CO</a:t>
            </a:r>
            <a:r>
              <a:rPr spc="15" dirty="0">
                <a:latin typeface="Times New Roman"/>
                <a:cs typeface="Times New Roman"/>
              </a:rPr>
              <a:t>M</a:t>
            </a:r>
            <a:r>
              <a:rPr spc="5" dirty="0">
                <a:latin typeface="Times New Roman"/>
                <a:cs typeface="Times New Roman"/>
              </a:rPr>
              <a:t>PONE</a:t>
            </a:r>
            <a:r>
              <a:rPr spc="-15" dirty="0">
                <a:latin typeface="Times New Roman"/>
                <a:cs typeface="Times New Roman"/>
              </a:rPr>
              <a:t>N</a:t>
            </a:r>
            <a:r>
              <a:rPr dirty="0">
                <a:latin typeface="Times New Roman"/>
                <a:cs typeface="Times New Roman"/>
              </a:rPr>
              <a:t>TS  </a:t>
            </a:r>
            <a:r>
              <a:rPr spc="5" dirty="0">
                <a:latin typeface="Times New Roman"/>
                <a:cs typeface="Times New Roman"/>
              </a:rPr>
              <a:t>USED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6115939" y="3890771"/>
            <a:ext cx="2597150" cy="2597150"/>
            <a:chOff x="6115939" y="3890771"/>
            <a:chExt cx="2597150" cy="259715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864" y="3925887"/>
              <a:ext cx="2523743" cy="25236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939" y="3890771"/>
              <a:ext cx="2597022" cy="259715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112890" y="864108"/>
            <a:ext cx="2597150" cy="2597150"/>
            <a:chOff x="6112890" y="864108"/>
            <a:chExt cx="2597150" cy="259715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7815" y="899160"/>
              <a:ext cx="2523743" cy="25237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2890" y="864108"/>
              <a:ext cx="2597023" cy="259715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9054210" y="3890771"/>
            <a:ext cx="2533650" cy="2533650"/>
            <a:chOff x="9054210" y="3890771"/>
            <a:chExt cx="2533650" cy="253365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9135" y="3925773"/>
              <a:ext cx="2459735" cy="24597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4210" y="3890771"/>
              <a:ext cx="2533142" cy="253325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9054210" y="937260"/>
            <a:ext cx="2533650" cy="2536190"/>
            <a:chOff x="9054210" y="937260"/>
            <a:chExt cx="2533650" cy="253619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9135" y="972312"/>
              <a:ext cx="2459735" cy="2462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4210" y="937260"/>
              <a:ext cx="2533142" cy="253606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605533" y="2459390"/>
            <a:ext cx="3780790" cy="3151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6500"/>
              </a:lnSpc>
              <a:spcBef>
                <a:spcPts val="95"/>
              </a:spcBef>
            </a:pPr>
            <a:r>
              <a:rPr sz="3500" dirty="0">
                <a:latin typeface="Times New Roman"/>
                <a:cs typeface="Times New Roman"/>
              </a:rPr>
              <a:t>Raspberry Pi </a:t>
            </a:r>
            <a:r>
              <a:rPr sz="3500" spc="-5" dirty="0">
                <a:latin typeface="Times New Roman"/>
                <a:cs typeface="Times New Roman"/>
              </a:rPr>
              <a:t>3b+ </a:t>
            </a:r>
            <a:r>
              <a:rPr sz="3500" dirty="0">
                <a:latin typeface="Times New Roman"/>
                <a:cs typeface="Times New Roman"/>
              </a:rPr>
              <a:t> Soil</a:t>
            </a:r>
            <a:r>
              <a:rPr sz="3500" spc="-30" dirty="0">
                <a:latin typeface="Times New Roman"/>
                <a:cs typeface="Times New Roman"/>
              </a:rPr>
              <a:t> </a:t>
            </a:r>
            <a:r>
              <a:rPr sz="3500" dirty="0">
                <a:latin typeface="Times New Roman"/>
                <a:cs typeface="Times New Roman"/>
              </a:rPr>
              <a:t>Moisture</a:t>
            </a:r>
            <a:r>
              <a:rPr sz="3500" spc="-70" dirty="0">
                <a:latin typeface="Times New Roman"/>
                <a:cs typeface="Times New Roman"/>
              </a:rPr>
              <a:t> </a:t>
            </a:r>
            <a:r>
              <a:rPr sz="3500" dirty="0">
                <a:latin typeface="Times New Roman"/>
                <a:cs typeface="Times New Roman"/>
              </a:rPr>
              <a:t>Sensor </a:t>
            </a:r>
            <a:r>
              <a:rPr sz="3500" spc="-860" dirty="0">
                <a:latin typeface="Times New Roman"/>
                <a:cs typeface="Times New Roman"/>
              </a:rPr>
              <a:t> </a:t>
            </a:r>
            <a:r>
              <a:rPr sz="3500" dirty="0">
                <a:latin typeface="Times New Roman"/>
                <a:cs typeface="Times New Roman"/>
              </a:rPr>
              <a:t>IR</a:t>
            </a:r>
            <a:r>
              <a:rPr sz="3500" spc="-15" dirty="0">
                <a:latin typeface="Times New Roman"/>
                <a:cs typeface="Times New Roman"/>
              </a:rPr>
              <a:t> </a:t>
            </a:r>
            <a:r>
              <a:rPr sz="3500" dirty="0">
                <a:latin typeface="Times New Roman"/>
                <a:cs typeface="Times New Roman"/>
              </a:rPr>
              <a:t>Sensor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sz="3500" dirty="0">
                <a:latin typeface="Times New Roman"/>
                <a:cs typeface="Times New Roman"/>
              </a:rPr>
              <a:t>Servo</a:t>
            </a:r>
            <a:r>
              <a:rPr sz="3500" spc="-35" dirty="0">
                <a:latin typeface="Times New Roman"/>
                <a:cs typeface="Times New Roman"/>
              </a:rPr>
              <a:t> </a:t>
            </a:r>
            <a:r>
              <a:rPr sz="3500" dirty="0">
                <a:latin typeface="Times New Roman"/>
                <a:cs typeface="Times New Roman"/>
              </a:rPr>
              <a:t>Motor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object 7"/>
            <p:cNvSpPr/>
            <p:nvPr/>
          </p:nvSpPr>
          <p:spPr>
            <a:xfrm>
              <a:off x="457199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1528" y="58"/>
              <a:ext cx="5300472" cy="685787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37960" y="0"/>
              <a:ext cx="1125220" cy="5328285"/>
            </a:xfrm>
            <a:custGeom>
              <a:avLst/>
              <a:gdLst/>
              <a:ahLst/>
              <a:cxnLst/>
              <a:rect l="l" t="t" r="r" b="b"/>
              <a:pathLst>
                <a:path w="1125220" h="5328285">
                  <a:moveTo>
                    <a:pt x="1124712" y="0"/>
                  </a:moveTo>
                  <a:lnTo>
                    <a:pt x="870204" y="0"/>
                  </a:lnTo>
                  <a:lnTo>
                    <a:pt x="0" y="5285105"/>
                  </a:lnTo>
                  <a:lnTo>
                    <a:pt x="248158" y="5327904"/>
                  </a:lnTo>
                  <a:lnTo>
                    <a:pt x="1124712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3160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5" y="0"/>
                  </a:moveTo>
                  <a:lnTo>
                    <a:pt x="866013" y="0"/>
                  </a:lnTo>
                  <a:lnTo>
                    <a:pt x="0" y="5237988"/>
                  </a:lnTo>
                  <a:lnTo>
                    <a:pt x="249427" y="5276088"/>
                  </a:lnTo>
                  <a:lnTo>
                    <a:pt x="111861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3160" y="5239511"/>
              <a:ext cx="1228725" cy="1618615"/>
            </a:xfrm>
            <a:custGeom>
              <a:avLst/>
              <a:gdLst/>
              <a:ahLst/>
              <a:cxnLst/>
              <a:rect l="l" t="t" r="r" b="b"/>
              <a:pathLst>
                <a:path w="1228725" h="1618615">
                  <a:moveTo>
                    <a:pt x="0" y="0"/>
                  </a:moveTo>
                  <a:lnTo>
                    <a:pt x="1174368" y="1618487"/>
                  </a:lnTo>
                  <a:lnTo>
                    <a:pt x="1228343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3796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796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59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50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3160" y="5239511"/>
              <a:ext cx="1694814" cy="1618615"/>
            </a:xfrm>
            <a:custGeom>
              <a:avLst/>
              <a:gdLst/>
              <a:ahLst/>
              <a:cxnLst/>
              <a:rect l="l" t="t" r="r" b="b"/>
              <a:pathLst>
                <a:path w="1694815" h="1618615">
                  <a:moveTo>
                    <a:pt x="0" y="0"/>
                  </a:moveTo>
                  <a:lnTo>
                    <a:pt x="1228216" y="1618487"/>
                  </a:lnTo>
                  <a:lnTo>
                    <a:pt x="1694688" y="1618487"/>
                  </a:lnTo>
                  <a:lnTo>
                    <a:pt x="291972" y="95250"/>
                  </a:lnTo>
                  <a:lnTo>
                    <a:pt x="244348" y="42799"/>
                  </a:lnTo>
                  <a:lnTo>
                    <a:pt x="249174" y="42799"/>
                  </a:lnTo>
                  <a:lnTo>
                    <a:pt x="249174" y="38100"/>
                  </a:lnTo>
                  <a:lnTo>
                    <a:pt x="244348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52271" y="321386"/>
            <a:ext cx="38779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0" spc="5" dirty="0">
                <a:latin typeface="Corbel"/>
                <a:cs typeface="Corbel"/>
              </a:rPr>
              <a:t>SOFT</a:t>
            </a:r>
            <a:r>
              <a:rPr b="0" spc="-175" dirty="0">
                <a:latin typeface="Corbel"/>
                <a:cs typeface="Corbel"/>
              </a:rPr>
              <a:t>W</a:t>
            </a:r>
            <a:r>
              <a:rPr b="0" dirty="0">
                <a:latin typeface="Corbel"/>
                <a:cs typeface="Corbel"/>
              </a:rPr>
              <a:t>AR</a:t>
            </a:r>
            <a:r>
              <a:rPr b="0" spc="5" dirty="0">
                <a:latin typeface="Corbel"/>
                <a:cs typeface="Corbel"/>
              </a:rPr>
              <a:t>E</a:t>
            </a:r>
            <a:r>
              <a:rPr b="0" spc="-160" dirty="0">
                <a:latin typeface="Corbel"/>
                <a:cs typeface="Corbel"/>
              </a:rPr>
              <a:t> </a:t>
            </a:r>
            <a:r>
              <a:rPr b="0" spc="5" dirty="0">
                <a:latin typeface="Corbel"/>
                <a:cs typeface="Corbel"/>
              </a:rPr>
              <a:t>USED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2816351" y="1380744"/>
            <a:ext cx="1696085" cy="3848100"/>
            <a:chOff x="2816351" y="1380744"/>
            <a:chExt cx="1696085" cy="38481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6351" y="3285744"/>
              <a:ext cx="1696085" cy="19428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4639" y="1380744"/>
              <a:ext cx="1664208" cy="191109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188589" y="2077593"/>
            <a:ext cx="953769" cy="4813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249554">
              <a:lnSpc>
                <a:spcPts val="1660"/>
              </a:lnSpc>
              <a:spcBef>
                <a:spcPts val="380"/>
              </a:spcBef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VNC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600" spc="-5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18032" y="1380744"/>
            <a:ext cx="2592705" cy="5475605"/>
            <a:chOff x="1018032" y="1380744"/>
            <a:chExt cx="2592705" cy="547560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032" y="3285744"/>
              <a:ext cx="1696085" cy="194284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320" y="1380744"/>
              <a:ext cx="1664208" cy="19110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4144" y="4910268"/>
              <a:ext cx="1696084" cy="19460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2432" y="3002280"/>
              <a:ext cx="1664208" cy="191414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270505" y="3597402"/>
            <a:ext cx="984885" cy="6915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ts val="1660"/>
              </a:lnSpc>
              <a:spcBef>
                <a:spcPts val="380"/>
              </a:spcBef>
            </a:pP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600" spc="-22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600" spc="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E  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IP 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NN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816351" y="3002279"/>
            <a:ext cx="2592705" cy="3855720"/>
            <a:chOff x="2816351" y="3002279"/>
            <a:chExt cx="2592705" cy="385572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2463" y="4910268"/>
              <a:ext cx="1696085" cy="19460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0751" y="3002279"/>
              <a:ext cx="1664208" cy="19141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6351" y="6534910"/>
              <a:ext cx="1696085" cy="3230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4639" y="4626863"/>
              <a:ext cx="1664208" cy="191414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258692" y="5432247"/>
            <a:ext cx="817244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18032" y="4626864"/>
            <a:ext cx="1696085" cy="2231390"/>
            <a:chOff x="1018032" y="4626864"/>
            <a:chExt cx="1696085" cy="223139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032" y="6534910"/>
              <a:ext cx="1696085" cy="3230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6320" y="4626864"/>
              <a:ext cx="1664208" cy="1914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57199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9352" y="0"/>
            <a:ext cx="11377930" cy="6858000"/>
            <a:chOff x="149352" y="0"/>
            <a:chExt cx="11377930" cy="6858000"/>
          </a:xfrm>
        </p:grpSpPr>
        <p:sp>
          <p:nvSpPr>
            <p:cNvPr id="7" name="object 7"/>
            <p:cNvSpPr/>
            <p:nvPr/>
          </p:nvSpPr>
          <p:spPr>
            <a:xfrm>
              <a:off x="457200" y="0"/>
              <a:ext cx="1122045" cy="5328285"/>
            </a:xfrm>
            <a:custGeom>
              <a:avLst/>
              <a:gdLst/>
              <a:ahLst/>
              <a:cxnLst/>
              <a:rect l="l" t="t" r="r" b="b"/>
              <a:pathLst>
                <a:path w="1122045" h="5328285">
                  <a:moveTo>
                    <a:pt x="1121664" y="0"/>
                  </a:moveTo>
                  <a:lnTo>
                    <a:pt x="867791" y="0"/>
                  </a:lnTo>
                  <a:lnTo>
                    <a:pt x="0" y="5285105"/>
                  </a:lnTo>
                  <a:lnTo>
                    <a:pt x="247497" y="532790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52" y="0"/>
              <a:ext cx="1118870" cy="5276215"/>
            </a:xfrm>
            <a:custGeom>
              <a:avLst/>
              <a:gdLst/>
              <a:ahLst/>
              <a:cxnLst/>
              <a:rect l="l" t="t" r="r" b="b"/>
              <a:pathLst>
                <a:path w="1118870" h="5276215">
                  <a:moveTo>
                    <a:pt x="1118616" y="0"/>
                  </a:moveTo>
                  <a:lnTo>
                    <a:pt x="865974" y="0"/>
                  </a:lnTo>
                  <a:lnTo>
                    <a:pt x="0" y="5237988"/>
                  </a:lnTo>
                  <a:lnTo>
                    <a:pt x="249466" y="5276088"/>
                  </a:lnTo>
                  <a:lnTo>
                    <a:pt x="11186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52" y="5239511"/>
              <a:ext cx="1231900" cy="1618615"/>
            </a:xfrm>
            <a:custGeom>
              <a:avLst/>
              <a:gdLst/>
              <a:ahLst/>
              <a:cxnLst/>
              <a:rect l="l" t="t" r="r" b="b"/>
              <a:pathLst>
                <a:path w="1231900" h="1618615">
                  <a:moveTo>
                    <a:pt x="0" y="0"/>
                  </a:moveTo>
                  <a:lnTo>
                    <a:pt x="1177289" y="1618487"/>
                  </a:lnTo>
                  <a:lnTo>
                    <a:pt x="1231392" y="161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5291328"/>
              <a:ext cx="1496695" cy="1567180"/>
            </a:xfrm>
            <a:custGeom>
              <a:avLst/>
              <a:gdLst/>
              <a:ahLst/>
              <a:cxnLst/>
              <a:rect l="l" t="t" r="r" b="b"/>
              <a:pathLst>
                <a:path w="1496695" h="1567179">
                  <a:moveTo>
                    <a:pt x="0" y="0"/>
                  </a:moveTo>
                  <a:lnTo>
                    <a:pt x="1444117" y="1566672"/>
                  </a:lnTo>
                  <a:lnTo>
                    <a:pt x="1496568" y="1566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5285232"/>
              <a:ext cx="2131060" cy="1572895"/>
            </a:xfrm>
            <a:custGeom>
              <a:avLst/>
              <a:gdLst/>
              <a:ahLst/>
              <a:cxnLst/>
              <a:rect l="l" t="t" r="r" b="b"/>
              <a:pathLst>
                <a:path w="2131060" h="1572895">
                  <a:moveTo>
                    <a:pt x="0" y="0"/>
                  </a:moveTo>
                  <a:lnTo>
                    <a:pt x="0" y="4826"/>
                  </a:lnTo>
                  <a:lnTo>
                    <a:pt x="1495552" y="1572767"/>
                  </a:lnTo>
                  <a:lnTo>
                    <a:pt x="2130552" y="1572767"/>
                  </a:lnTo>
                  <a:lnTo>
                    <a:pt x="247662" y="42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352" y="5239511"/>
              <a:ext cx="1697989" cy="1618615"/>
            </a:xfrm>
            <a:custGeom>
              <a:avLst/>
              <a:gdLst/>
              <a:ahLst/>
              <a:cxnLst/>
              <a:rect l="l" t="t" r="r" b="b"/>
              <a:pathLst>
                <a:path w="1697989" h="1618615">
                  <a:moveTo>
                    <a:pt x="0" y="0"/>
                  </a:moveTo>
                  <a:lnTo>
                    <a:pt x="1230376" y="1618487"/>
                  </a:lnTo>
                  <a:lnTo>
                    <a:pt x="1697736" y="1618487"/>
                  </a:lnTo>
                  <a:lnTo>
                    <a:pt x="292493" y="95250"/>
                  </a:lnTo>
                  <a:lnTo>
                    <a:pt x="244805" y="42799"/>
                  </a:lnTo>
                  <a:lnTo>
                    <a:pt x="249567" y="42799"/>
                  </a:lnTo>
                  <a:lnTo>
                    <a:pt x="249567" y="38100"/>
                  </a:lnTo>
                  <a:lnTo>
                    <a:pt x="244805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759" y="649160"/>
              <a:ext cx="9236964" cy="52136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234" y="631698"/>
              <a:ext cx="9273540" cy="52501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752" y="710183"/>
              <a:ext cx="8476488" cy="492252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970782" y="6025083"/>
            <a:ext cx="46107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Times New Roman"/>
                <a:cs typeface="Times New Roman"/>
              </a:rPr>
              <a:t>CIRCUIT</a:t>
            </a:r>
            <a:r>
              <a:rPr sz="4000" spc="-150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DIAGRAM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324</Words>
  <Application>Microsoft Office PowerPoint</Application>
  <PresentationFormat>Widescreen</PresentationFormat>
  <Paragraphs>112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MT</vt:lpstr>
      <vt:lpstr>Calibri</vt:lpstr>
      <vt:lpstr>Corbel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INTRODUCTION</vt:lpstr>
      <vt:lpstr>LITERATURE SURVEY</vt:lpstr>
      <vt:lpstr>MAIN GOAL</vt:lpstr>
      <vt:lpstr>COMPONENTS  USED</vt:lpstr>
      <vt:lpstr>SOFTWARE USED</vt:lpstr>
      <vt:lpstr>PowerPoint Presentation</vt:lpstr>
      <vt:lpstr>PowerPoint Presentation</vt:lpstr>
      <vt:lpstr>PowerPoint Presentation</vt:lpstr>
      <vt:lpstr>WORKING</vt:lpstr>
      <vt:lpstr>PowerPoint Presentation</vt:lpstr>
      <vt:lpstr>FUTURE IMPROVEMENTS</vt:lpstr>
      <vt:lpstr>Malls/Supermarkets</vt:lpstr>
      <vt:lpstr>MARKETING STRTAGIES</vt:lpstr>
      <vt:lpstr>SEGREGATION OF  WASTE</vt:lpstr>
      <vt:lpstr>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PDFen</dc:title>
  <cp:lastModifiedBy>Abhishek Kolekar</cp:lastModifiedBy>
  <cp:revision>1</cp:revision>
  <dcterms:created xsi:type="dcterms:W3CDTF">2021-11-16T09:46:22Z</dcterms:created>
  <dcterms:modified xsi:type="dcterms:W3CDTF">2021-11-16T09:58:10Z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2021-11-16T00:00:00Z</vt:filetime>
  </property>
  <property fmtid="{D5CDD505-2E9C-101B-9397-08002B2CF9AE}" pid="3" name="LastSaved">
    <vt:filetime>2021-11-16T00:00:00Z</vt:filetime>
  </property>
</Properties>
</file>